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5"/>
  </p:notesMasterIdLst>
  <p:handoutMasterIdLst>
    <p:handoutMasterId r:id="rId16"/>
  </p:handoutMasterIdLst>
  <p:sldIdLst>
    <p:sldId id="298" r:id="rId5"/>
    <p:sldId id="307" r:id="rId6"/>
    <p:sldId id="299" r:id="rId7"/>
    <p:sldId id="283" r:id="rId8"/>
    <p:sldId id="300" r:id="rId9"/>
    <p:sldId id="256" r:id="rId10"/>
    <p:sldId id="303" r:id="rId11"/>
    <p:sldId id="308" r:id="rId12"/>
    <p:sldId id="309" r:id="rId13"/>
    <p:sldId id="30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F0EB7C-DDE9-47DA-852B-994CDC657063}">
          <p14:sldIdLst>
            <p14:sldId id="298"/>
            <p14:sldId id="307"/>
            <p14:sldId id="299"/>
            <p14:sldId id="283"/>
            <p14:sldId id="300"/>
            <p14:sldId id="256"/>
            <p14:sldId id="303"/>
            <p14:sldId id="308"/>
            <p14:sldId id="309"/>
            <p14:sldId id="306"/>
          </p14:sldIdLst>
        </p14:section>
        <p14:section name="Untitled Section" id="{4E8145E3-BF90-4871-A4FA-E8B2428846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F80AB-91AB-463F-9E3A-73DFDB748F9F}" v="95" dt="2025-08-21T15:47:12.944"/>
  </p1510:revLst>
</p1510:revInfo>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71" autoAdjust="0"/>
  </p:normalViewPr>
  <p:slideViewPr>
    <p:cSldViewPr snapToGrid="0">
      <p:cViewPr>
        <p:scale>
          <a:sx n="33" d="100"/>
          <a:sy n="33" d="100"/>
        </p:scale>
        <p:origin x="2606" y="95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ksh Satasiya" userId="64788ad69cc3d5ca" providerId="LiveId" clId="{7C0F80AB-91AB-463F-9E3A-73DFDB748F9F}"/>
    <pc:docChg chg="undo redo custSel modSld modMainMaster">
      <pc:chgData name="Daksh Satasiya" userId="64788ad69cc3d5ca" providerId="LiveId" clId="{7C0F80AB-91AB-463F-9E3A-73DFDB748F9F}" dt="2025-08-21T15:47:49.885" v="780" actId="1076"/>
      <pc:docMkLst>
        <pc:docMk/>
      </pc:docMkLst>
      <pc:sldChg chg="addSp delSp modSp mod modTransition">
        <pc:chgData name="Daksh Satasiya" userId="64788ad69cc3d5ca" providerId="LiveId" clId="{7C0F80AB-91AB-463F-9E3A-73DFDB748F9F}" dt="2025-08-21T15:44:32.627" v="739" actId="478"/>
        <pc:sldMkLst>
          <pc:docMk/>
          <pc:sldMk cId="59582380" sldId="256"/>
        </pc:sldMkLst>
        <pc:spChg chg="mod">
          <ac:chgData name="Daksh Satasiya" userId="64788ad69cc3d5ca" providerId="LiveId" clId="{7C0F80AB-91AB-463F-9E3A-73DFDB748F9F}" dt="2025-08-19T08:08:03.641" v="463" actId="1076"/>
          <ac:spMkLst>
            <pc:docMk/>
            <pc:sldMk cId="59582380" sldId="256"/>
            <ac:spMk id="5" creationId="{11BC188C-F566-A38D-F459-0858129040E9}"/>
          </ac:spMkLst>
        </pc:spChg>
        <pc:spChg chg="add del mod">
          <ac:chgData name="Daksh Satasiya" userId="64788ad69cc3d5ca" providerId="LiveId" clId="{7C0F80AB-91AB-463F-9E3A-73DFDB748F9F}" dt="2025-08-21T15:44:32.627" v="739" actId="478"/>
          <ac:spMkLst>
            <pc:docMk/>
            <pc:sldMk cId="59582380" sldId="256"/>
            <ac:spMk id="9" creationId="{3057C0E8-FF8B-4CF2-C615-730D616B0227}"/>
          </ac:spMkLst>
        </pc:spChg>
        <pc:spChg chg="add del">
          <ac:chgData name="Daksh Satasiya" userId="64788ad69cc3d5ca" providerId="LiveId" clId="{7C0F80AB-91AB-463F-9E3A-73DFDB748F9F}" dt="2025-08-21T15:44:32.342" v="738" actId="22"/>
          <ac:spMkLst>
            <pc:docMk/>
            <pc:sldMk cId="59582380" sldId="256"/>
            <ac:spMk id="12" creationId="{91C0285D-33CA-9DF6-74BA-01AFE75672F9}"/>
          </ac:spMkLst>
        </pc:spChg>
        <pc:spChg chg="add mod">
          <ac:chgData name="Daksh Satasiya" userId="64788ad69cc3d5ca" providerId="LiveId" clId="{7C0F80AB-91AB-463F-9E3A-73DFDB748F9F}" dt="2025-08-19T08:08:25.278" v="467" actId="1076"/>
          <ac:spMkLst>
            <pc:docMk/>
            <pc:sldMk cId="59582380" sldId="256"/>
            <ac:spMk id="15" creationId="{1B9154AC-AB85-A5EE-C9EA-69CE86CFB2A8}"/>
          </ac:spMkLst>
        </pc:spChg>
        <pc:picChg chg="add mod">
          <ac:chgData name="Daksh Satasiya" userId="64788ad69cc3d5ca" providerId="LiveId" clId="{7C0F80AB-91AB-463F-9E3A-73DFDB748F9F}" dt="2025-08-19T08:08:58.962" v="472" actId="1076"/>
          <ac:picMkLst>
            <pc:docMk/>
            <pc:sldMk cId="59582380" sldId="256"/>
            <ac:picMk id="17" creationId="{61DA3E53-4448-F509-C8EE-D951619036DC}"/>
          </ac:picMkLst>
        </pc:picChg>
      </pc:sldChg>
      <pc:sldChg chg="addSp delSp modSp mod modTransition">
        <pc:chgData name="Daksh Satasiya" userId="64788ad69cc3d5ca" providerId="LiveId" clId="{7C0F80AB-91AB-463F-9E3A-73DFDB748F9F}" dt="2025-08-21T15:42:02.558" v="715" actId="20577"/>
        <pc:sldMkLst>
          <pc:docMk/>
          <pc:sldMk cId="1329746698" sldId="283"/>
        </pc:sldMkLst>
        <pc:spChg chg="add del mod">
          <ac:chgData name="Daksh Satasiya" userId="64788ad69cc3d5ca" providerId="LiveId" clId="{7C0F80AB-91AB-463F-9E3A-73DFDB748F9F}" dt="2025-08-19T08:03:31.151" v="425" actId="478"/>
          <ac:spMkLst>
            <pc:docMk/>
            <pc:sldMk cId="1329746698" sldId="283"/>
            <ac:spMk id="10" creationId="{0C9F85C7-F519-AD55-32E5-79BCF86EA4E6}"/>
          </ac:spMkLst>
        </pc:spChg>
        <pc:spChg chg="add mod">
          <ac:chgData name="Daksh Satasiya" userId="64788ad69cc3d5ca" providerId="LiveId" clId="{7C0F80AB-91AB-463F-9E3A-73DFDB748F9F}" dt="2025-08-19T08:06:23.485" v="454" actId="1076"/>
          <ac:spMkLst>
            <pc:docMk/>
            <pc:sldMk cId="1329746698" sldId="283"/>
            <ac:spMk id="36" creationId="{A21E023B-7332-1745-1E71-5B6F7050E07C}"/>
          </ac:spMkLst>
        </pc:spChg>
        <pc:spChg chg="add mod">
          <ac:chgData name="Daksh Satasiya" userId="64788ad69cc3d5ca" providerId="LiveId" clId="{7C0F80AB-91AB-463F-9E3A-73DFDB748F9F}" dt="2025-08-21T15:42:02.558" v="715" actId="20577"/>
          <ac:spMkLst>
            <pc:docMk/>
            <pc:sldMk cId="1329746698" sldId="283"/>
            <ac:spMk id="37" creationId="{631C607F-32BB-5555-ED22-F2EA5A933065}"/>
          </ac:spMkLst>
        </pc:spChg>
        <pc:spChg chg="mod">
          <ac:chgData name="Daksh Satasiya" userId="64788ad69cc3d5ca" providerId="LiveId" clId="{7C0F80AB-91AB-463F-9E3A-73DFDB748F9F}" dt="2025-08-19T08:05:11.849" v="438" actId="1076"/>
          <ac:spMkLst>
            <pc:docMk/>
            <pc:sldMk cId="1329746698" sldId="283"/>
            <ac:spMk id="52" creationId="{81B24DB6-5261-3EE6-5B73-13E53348856B}"/>
          </ac:spMkLst>
        </pc:spChg>
        <pc:picChg chg="mod">
          <ac:chgData name="Daksh Satasiya" userId="64788ad69cc3d5ca" providerId="LiveId" clId="{7C0F80AB-91AB-463F-9E3A-73DFDB748F9F}" dt="2025-08-19T08:00:44.632" v="406" actId="1076"/>
          <ac:picMkLst>
            <pc:docMk/>
            <pc:sldMk cId="1329746698" sldId="283"/>
            <ac:picMk id="9" creationId="{3C28A76A-1D01-E4FD-8B94-1339409447C6}"/>
          </ac:picMkLst>
        </pc:picChg>
        <pc:picChg chg="add mod">
          <ac:chgData name="Daksh Satasiya" userId="64788ad69cc3d5ca" providerId="LiveId" clId="{7C0F80AB-91AB-463F-9E3A-73DFDB748F9F}" dt="2025-08-19T08:06:06.161" v="452" actId="1076"/>
          <ac:picMkLst>
            <pc:docMk/>
            <pc:sldMk cId="1329746698" sldId="283"/>
            <ac:picMk id="35" creationId="{2EC993E8-2214-D8B3-9D98-BEEFCC38A249}"/>
          </ac:picMkLst>
        </pc:picChg>
        <pc:picChg chg="add del">
          <ac:chgData name="Daksh Satasiya" userId="64788ad69cc3d5ca" providerId="LiveId" clId="{7C0F80AB-91AB-463F-9E3A-73DFDB748F9F}" dt="2025-08-19T08:05:17.190" v="442" actId="478"/>
          <ac:picMkLst>
            <pc:docMk/>
            <pc:sldMk cId="1329746698" sldId="283"/>
            <ac:picMk id="57" creationId="{AE230886-922B-CCAC-CE10-3C50381CB04A}"/>
          </ac:picMkLst>
        </pc:picChg>
      </pc:sldChg>
      <pc:sldChg chg="addSp delSp modSp mod modTransition">
        <pc:chgData name="Daksh Satasiya" userId="64788ad69cc3d5ca" providerId="LiveId" clId="{7C0F80AB-91AB-463F-9E3A-73DFDB748F9F}" dt="2025-08-19T08:27:19.157" v="699"/>
        <pc:sldMkLst>
          <pc:docMk/>
          <pc:sldMk cId="3989923275" sldId="298"/>
        </pc:sldMkLst>
        <pc:spChg chg="add mod">
          <ac:chgData name="Daksh Satasiya" userId="64788ad69cc3d5ca" providerId="LiveId" clId="{7C0F80AB-91AB-463F-9E3A-73DFDB748F9F}" dt="2025-08-19T07:58:36.286" v="390" actId="1076"/>
          <ac:spMkLst>
            <pc:docMk/>
            <pc:sldMk cId="3989923275" sldId="298"/>
            <ac:spMk id="8" creationId="{FE323B83-B546-B4EE-B4CE-C4B06F1B9170}"/>
          </ac:spMkLst>
        </pc:spChg>
        <pc:spChg chg="mod">
          <ac:chgData name="Daksh Satasiya" userId="64788ad69cc3d5ca" providerId="LiveId" clId="{7C0F80AB-91AB-463F-9E3A-73DFDB748F9F}" dt="2025-08-19T07:57:46.882" v="385" actId="1076"/>
          <ac:spMkLst>
            <pc:docMk/>
            <pc:sldMk cId="3989923275" sldId="298"/>
            <ac:spMk id="18" creationId="{C0D0CD60-71C8-D05B-1BD3-4CAD94AE257C}"/>
          </ac:spMkLst>
        </pc:spChg>
      </pc:sldChg>
      <pc:sldChg chg="addSp delSp modSp mod modTransition">
        <pc:chgData name="Daksh Satasiya" userId="64788ad69cc3d5ca" providerId="LiveId" clId="{7C0F80AB-91AB-463F-9E3A-73DFDB748F9F}" dt="2025-08-19T08:27:19.157" v="699"/>
        <pc:sldMkLst>
          <pc:docMk/>
          <pc:sldMk cId="2000333349" sldId="299"/>
        </pc:sldMkLst>
        <pc:spChg chg="add mod">
          <ac:chgData name="Daksh Satasiya" userId="64788ad69cc3d5ca" providerId="LiveId" clId="{7C0F80AB-91AB-463F-9E3A-73DFDB748F9F}" dt="2025-08-19T08:00:03.785" v="399" actId="1076"/>
          <ac:spMkLst>
            <pc:docMk/>
            <pc:sldMk cId="2000333349" sldId="299"/>
            <ac:spMk id="13" creationId="{85064BFA-EB98-C732-0AEA-1D989280469E}"/>
          </ac:spMkLst>
        </pc:spChg>
        <pc:spChg chg="add mod">
          <ac:chgData name="Daksh Satasiya" userId="64788ad69cc3d5ca" providerId="LiveId" clId="{7C0F80AB-91AB-463F-9E3A-73DFDB748F9F}" dt="2025-08-19T08:01:14.575" v="413" actId="1076"/>
          <ac:spMkLst>
            <pc:docMk/>
            <pc:sldMk cId="2000333349" sldId="299"/>
            <ac:spMk id="14" creationId="{63BC7197-43FA-9202-C72D-60400506C0D3}"/>
          </ac:spMkLst>
        </pc:spChg>
        <pc:picChg chg="add mod">
          <ac:chgData name="Daksh Satasiya" userId="64788ad69cc3d5ca" providerId="LiveId" clId="{7C0F80AB-91AB-463F-9E3A-73DFDB748F9F}" dt="2025-08-19T08:01:10.521" v="412" actId="1076"/>
          <ac:picMkLst>
            <pc:docMk/>
            <pc:sldMk cId="2000333349" sldId="299"/>
            <ac:picMk id="15" creationId="{8D550ED8-D1B0-B4B4-BA4F-F4CCC8F453BD}"/>
          </ac:picMkLst>
        </pc:picChg>
      </pc:sldChg>
      <pc:sldChg chg="addSp delSp modSp mod modTransition">
        <pc:chgData name="Daksh Satasiya" userId="64788ad69cc3d5ca" providerId="LiveId" clId="{7C0F80AB-91AB-463F-9E3A-73DFDB748F9F}" dt="2025-08-21T15:44:43.317" v="741" actId="1076"/>
        <pc:sldMkLst>
          <pc:docMk/>
          <pc:sldMk cId="1307514502" sldId="300"/>
        </pc:sldMkLst>
        <pc:spChg chg="add del mod">
          <ac:chgData name="Daksh Satasiya" userId="64788ad69cc3d5ca" providerId="LiveId" clId="{7C0F80AB-91AB-463F-9E3A-73DFDB748F9F}" dt="2025-08-21T15:44:15.805" v="735" actId="478"/>
          <ac:spMkLst>
            <pc:docMk/>
            <pc:sldMk cId="1307514502" sldId="300"/>
            <ac:spMk id="8" creationId="{8DC7E904-ECAE-9A14-9070-2ED7EEABB0F4}"/>
          </ac:spMkLst>
        </pc:spChg>
        <pc:spChg chg="add mod">
          <ac:chgData name="Daksh Satasiya" userId="64788ad69cc3d5ca" providerId="LiveId" clId="{7C0F80AB-91AB-463F-9E3A-73DFDB748F9F}" dt="2025-08-19T08:02:49.418" v="418" actId="1076"/>
          <ac:spMkLst>
            <pc:docMk/>
            <pc:sldMk cId="1307514502" sldId="300"/>
            <ac:spMk id="10" creationId="{73D72485-A4A0-4A07-4B00-FC4268FBD72F}"/>
          </ac:spMkLst>
        </pc:spChg>
        <pc:spChg chg="add mod">
          <ac:chgData name="Daksh Satasiya" userId="64788ad69cc3d5ca" providerId="LiveId" clId="{7C0F80AB-91AB-463F-9E3A-73DFDB748F9F}" dt="2025-08-19T08:07:08.353" v="457" actId="1076"/>
          <ac:spMkLst>
            <pc:docMk/>
            <pc:sldMk cId="1307514502" sldId="300"/>
            <ac:spMk id="13" creationId="{595AA048-AB28-092B-B82E-8D4A50809615}"/>
          </ac:spMkLst>
        </pc:spChg>
        <pc:spChg chg="mod">
          <ac:chgData name="Daksh Satasiya" userId="64788ad69cc3d5ca" providerId="LiveId" clId="{7C0F80AB-91AB-463F-9E3A-73DFDB748F9F}" dt="2025-08-21T15:41:41.861" v="714" actId="20577"/>
          <ac:spMkLst>
            <pc:docMk/>
            <pc:sldMk cId="1307514502" sldId="300"/>
            <ac:spMk id="14" creationId="{1EC129DF-A930-CD35-27E3-861CADE005B1}"/>
          </ac:spMkLst>
        </pc:spChg>
        <pc:spChg chg="add mod">
          <ac:chgData name="Daksh Satasiya" userId="64788ad69cc3d5ca" providerId="LiveId" clId="{7C0F80AB-91AB-463F-9E3A-73DFDB748F9F}" dt="2025-08-21T15:43:49.055" v="733"/>
          <ac:spMkLst>
            <pc:docMk/>
            <pc:sldMk cId="1307514502" sldId="300"/>
            <ac:spMk id="17" creationId="{D103E69D-3A48-A86E-33DD-DB67B4A91EB8}"/>
          </ac:spMkLst>
        </pc:spChg>
        <pc:spChg chg="add del mod">
          <ac:chgData name="Daksh Satasiya" userId="64788ad69cc3d5ca" providerId="LiveId" clId="{7C0F80AB-91AB-463F-9E3A-73DFDB748F9F}" dt="2025-08-20T05:30:56.418" v="711" actId="478"/>
          <ac:spMkLst>
            <pc:docMk/>
            <pc:sldMk cId="1307514502" sldId="300"/>
            <ac:spMk id="19" creationId="{32F0DB48-47EA-B45B-E9E8-8EB5D8249E41}"/>
          </ac:spMkLst>
        </pc:spChg>
        <pc:spChg chg="add mod">
          <ac:chgData name="Daksh Satasiya" userId="64788ad69cc3d5ca" providerId="LiveId" clId="{7C0F80AB-91AB-463F-9E3A-73DFDB748F9F}" dt="2025-08-21T15:44:08.724" v="734"/>
          <ac:spMkLst>
            <pc:docMk/>
            <pc:sldMk cId="1307514502" sldId="300"/>
            <ac:spMk id="19" creationId="{5F5B86E0-69E9-356C-32AC-FB7C7FE3F0BD}"/>
          </ac:spMkLst>
        </pc:spChg>
        <pc:spChg chg="add mod">
          <ac:chgData name="Daksh Satasiya" userId="64788ad69cc3d5ca" providerId="LiveId" clId="{7C0F80AB-91AB-463F-9E3A-73DFDB748F9F}" dt="2025-08-21T15:44:43.317" v="741" actId="1076"/>
          <ac:spMkLst>
            <pc:docMk/>
            <pc:sldMk cId="1307514502" sldId="300"/>
            <ac:spMk id="20" creationId="{BD68E201-876D-6FF1-202D-E29CBA1C1DB9}"/>
          </ac:spMkLst>
        </pc:spChg>
        <pc:picChg chg="add mod">
          <ac:chgData name="Daksh Satasiya" userId="64788ad69cc3d5ca" providerId="LiveId" clId="{7C0F80AB-91AB-463F-9E3A-73DFDB748F9F}" dt="2025-08-19T08:02:44.528" v="417" actId="1076"/>
          <ac:picMkLst>
            <pc:docMk/>
            <pc:sldMk cId="1307514502" sldId="300"/>
            <ac:picMk id="12" creationId="{3D886CC6-F293-21C2-18A3-751575AD353D}"/>
          </ac:picMkLst>
        </pc:picChg>
        <pc:picChg chg="add mod">
          <ac:chgData name="Daksh Satasiya" userId="64788ad69cc3d5ca" providerId="LiveId" clId="{7C0F80AB-91AB-463F-9E3A-73DFDB748F9F}" dt="2025-08-19T08:07:32.571" v="461" actId="1076"/>
          <ac:picMkLst>
            <pc:docMk/>
            <pc:sldMk cId="1307514502" sldId="300"/>
            <ac:picMk id="18" creationId="{6BE4BFB4-2745-41D2-5401-EFB278F29FD9}"/>
          </ac:picMkLst>
        </pc:picChg>
      </pc:sldChg>
      <pc:sldChg chg="addSp delSp modSp mod modTransition">
        <pc:chgData name="Daksh Satasiya" userId="64788ad69cc3d5ca" providerId="LiveId" clId="{7C0F80AB-91AB-463F-9E3A-73DFDB748F9F}" dt="2025-08-21T15:47:49.885" v="780" actId="1076"/>
        <pc:sldMkLst>
          <pc:docMk/>
          <pc:sldMk cId="1073214507" sldId="303"/>
        </pc:sldMkLst>
        <pc:spChg chg="mod">
          <ac:chgData name="Daksh Satasiya" userId="64788ad69cc3d5ca" providerId="LiveId" clId="{7C0F80AB-91AB-463F-9E3A-73DFDB748F9F}" dt="2025-08-19T08:07:54.822" v="462" actId="1076"/>
          <ac:spMkLst>
            <pc:docMk/>
            <pc:sldMk cId="1073214507" sldId="303"/>
            <ac:spMk id="2" creationId="{CB442C51-6DA1-A9DB-8B06-1FE864127902}"/>
          </ac:spMkLst>
        </pc:spChg>
        <pc:spChg chg="add mod">
          <ac:chgData name="Daksh Satasiya" userId="64788ad69cc3d5ca" providerId="LiveId" clId="{7C0F80AB-91AB-463F-9E3A-73DFDB748F9F}" dt="2025-08-21T15:47:45.760" v="779" actId="1076"/>
          <ac:spMkLst>
            <pc:docMk/>
            <pc:sldMk cId="1073214507" sldId="303"/>
            <ac:spMk id="8" creationId="{A9031778-FE85-3E20-D8F4-E7680BC34D44}"/>
          </ac:spMkLst>
        </pc:spChg>
        <pc:spChg chg="mod">
          <ac:chgData name="Daksh Satasiya" userId="64788ad69cc3d5ca" providerId="LiveId" clId="{7C0F80AB-91AB-463F-9E3A-73DFDB748F9F}" dt="2025-08-19T08:19:53.538" v="658" actId="1076"/>
          <ac:spMkLst>
            <pc:docMk/>
            <pc:sldMk cId="1073214507" sldId="303"/>
            <ac:spMk id="9" creationId="{F3732599-EEC3-54B6-9986-81A4FBA0B3E6}"/>
          </ac:spMkLst>
        </pc:spChg>
        <pc:spChg chg="add del mod">
          <ac:chgData name="Daksh Satasiya" userId="64788ad69cc3d5ca" providerId="LiveId" clId="{7C0F80AB-91AB-463F-9E3A-73DFDB748F9F}" dt="2025-08-21T15:47:41.243" v="778" actId="478"/>
          <ac:spMkLst>
            <pc:docMk/>
            <pc:sldMk cId="1073214507" sldId="303"/>
            <ac:spMk id="11" creationId="{DE665B98-C9E3-A429-194E-CD376BE0402D}"/>
          </ac:spMkLst>
        </pc:spChg>
        <pc:spChg chg="add del mod">
          <ac:chgData name="Daksh Satasiya" userId="64788ad69cc3d5ca" providerId="LiveId" clId="{7C0F80AB-91AB-463F-9E3A-73DFDB748F9F}" dt="2025-08-21T15:47:11.832" v="772" actId="478"/>
          <ac:spMkLst>
            <pc:docMk/>
            <pc:sldMk cId="1073214507" sldId="303"/>
            <ac:spMk id="12" creationId="{7B9A5EA5-F267-CB4C-1B84-1B6ADB97CCF1}"/>
          </ac:spMkLst>
        </pc:spChg>
        <pc:spChg chg="mod">
          <ac:chgData name="Daksh Satasiya" userId="64788ad69cc3d5ca" providerId="LiveId" clId="{7C0F80AB-91AB-463F-9E3A-73DFDB748F9F}" dt="2025-08-19T08:11:03.166" v="482" actId="1076"/>
          <ac:spMkLst>
            <pc:docMk/>
            <pc:sldMk cId="1073214507" sldId="303"/>
            <ac:spMk id="14" creationId="{E78156CA-C6EC-B5A9-7E90-F59DA78C062D}"/>
          </ac:spMkLst>
        </pc:spChg>
        <pc:spChg chg="del">
          <ac:chgData name="Daksh Satasiya" userId="64788ad69cc3d5ca" providerId="LiveId" clId="{7C0F80AB-91AB-463F-9E3A-73DFDB748F9F}" dt="2025-08-21T15:47:35.178" v="777" actId="478"/>
          <ac:spMkLst>
            <pc:docMk/>
            <pc:sldMk cId="1073214507" sldId="303"/>
            <ac:spMk id="16" creationId="{E5EEB4B1-7191-ED50-126D-682C52A9E5AB}"/>
          </ac:spMkLst>
        </pc:spChg>
        <pc:spChg chg="del">
          <ac:chgData name="Daksh Satasiya" userId="64788ad69cc3d5ca" providerId="LiveId" clId="{7C0F80AB-91AB-463F-9E3A-73DFDB748F9F}" dt="2025-08-21T15:47:31.791" v="776" actId="478"/>
          <ac:spMkLst>
            <pc:docMk/>
            <pc:sldMk cId="1073214507" sldId="303"/>
            <ac:spMk id="19" creationId="{026A9B43-79FA-7500-3DFB-B625E83DFA7D}"/>
          </ac:spMkLst>
        </pc:spChg>
        <pc:spChg chg="add mod">
          <ac:chgData name="Daksh Satasiya" userId="64788ad69cc3d5ca" providerId="LiveId" clId="{7C0F80AB-91AB-463F-9E3A-73DFDB748F9F}" dt="2025-08-21T15:47:49.885" v="780" actId="1076"/>
          <ac:spMkLst>
            <pc:docMk/>
            <pc:sldMk cId="1073214507" sldId="303"/>
            <ac:spMk id="20" creationId="{7E901A84-FC7D-C57C-7C6F-E467A2A1CA6E}"/>
          </ac:spMkLst>
        </pc:spChg>
        <pc:spChg chg="add del mod">
          <ac:chgData name="Daksh Satasiya" userId="64788ad69cc3d5ca" providerId="LiveId" clId="{7C0F80AB-91AB-463F-9E3A-73DFDB748F9F}" dt="2025-08-21T15:47:09.095" v="771" actId="478"/>
          <ac:spMkLst>
            <pc:docMk/>
            <pc:sldMk cId="1073214507" sldId="303"/>
            <ac:spMk id="21" creationId="{74E4320E-3817-0493-842B-3A74D2FD0AB4}"/>
          </ac:spMkLst>
        </pc:spChg>
        <pc:picChg chg="add mod">
          <ac:chgData name="Daksh Satasiya" userId="64788ad69cc3d5ca" providerId="LiveId" clId="{7C0F80AB-91AB-463F-9E3A-73DFDB748F9F}" dt="2025-08-19T08:11:09.317" v="484" actId="1076"/>
          <ac:picMkLst>
            <pc:docMk/>
            <pc:sldMk cId="1073214507" sldId="303"/>
            <ac:picMk id="10" creationId="{9C8AFB62-3D0B-2496-7E30-6DA8CA3F2711}"/>
          </ac:picMkLst>
        </pc:picChg>
        <pc:picChg chg="mod">
          <ac:chgData name="Daksh Satasiya" userId="64788ad69cc3d5ca" providerId="LiveId" clId="{7C0F80AB-91AB-463F-9E3A-73DFDB748F9F}" dt="2025-08-19T08:10:27.103" v="475" actId="1076"/>
          <ac:picMkLst>
            <pc:docMk/>
            <pc:sldMk cId="1073214507" sldId="303"/>
            <ac:picMk id="15" creationId="{322BB80D-C317-FEE4-DC81-02367B466869}"/>
          </ac:picMkLst>
        </pc:picChg>
      </pc:sldChg>
      <pc:sldChg chg="addSp delSp modSp mod modTransition">
        <pc:chgData name="Daksh Satasiya" userId="64788ad69cc3d5ca" providerId="LiveId" clId="{7C0F80AB-91AB-463F-9E3A-73DFDB748F9F}" dt="2025-08-19T08:27:19.157" v="699"/>
        <pc:sldMkLst>
          <pc:docMk/>
          <pc:sldMk cId="1202661097" sldId="306"/>
        </pc:sldMkLst>
        <pc:spChg chg="add mod">
          <ac:chgData name="Daksh Satasiya" userId="64788ad69cc3d5ca" providerId="LiveId" clId="{7C0F80AB-91AB-463F-9E3A-73DFDB748F9F}" dt="2025-08-19T08:14:40.412" v="507" actId="1076"/>
          <ac:spMkLst>
            <pc:docMk/>
            <pc:sldMk cId="1202661097" sldId="306"/>
            <ac:spMk id="6" creationId="{6F5339FB-CC7C-4620-2C5A-42CC3F5D61E3}"/>
          </ac:spMkLst>
        </pc:spChg>
      </pc:sldChg>
      <pc:sldChg chg="addSp modSp mod modTransition">
        <pc:chgData name="Daksh Satasiya" userId="64788ad69cc3d5ca" providerId="LiveId" clId="{7C0F80AB-91AB-463F-9E3A-73DFDB748F9F}" dt="2025-08-19T08:27:19.157" v="699"/>
        <pc:sldMkLst>
          <pc:docMk/>
          <pc:sldMk cId="3540390751" sldId="307"/>
        </pc:sldMkLst>
        <pc:spChg chg="mod">
          <ac:chgData name="Daksh Satasiya" userId="64788ad69cc3d5ca" providerId="LiveId" clId="{7C0F80AB-91AB-463F-9E3A-73DFDB748F9F}" dt="2025-08-19T07:59:08.467" v="393" actId="1076"/>
          <ac:spMkLst>
            <pc:docMk/>
            <pc:sldMk cId="3540390751" sldId="307"/>
            <ac:spMk id="3" creationId="{05D26CEF-548E-9AC7-5BEA-73DF87F045D2}"/>
          </ac:spMkLst>
        </pc:spChg>
        <pc:spChg chg="add mod">
          <ac:chgData name="Daksh Satasiya" userId="64788ad69cc3d5ca" providerId="LiveId" clId="{7C0F80AB-91AB-463F-9E3A-73DFDB748F9F}" dt="2025-08-19T07:59:12.412" v="394" actId="1076"/>
          <ac:spMkLst>
            <pc:docMk/>
            <pc:sldMk cId="3540390751" sldId="307"/>
            <ac:spMk id="10" creationId="{412CC058-44E6-AF3B-7DAE-72311364878A}"/>
          </ac:spMkLst>
        </pc:spChg>
      </pc:sldChg>
      <pc:sldChg chg="addSp delSp modSp mod modTransition">
        <pc:chgData name="Daksh Satasiya" userId="64788ad69cc3d5ca" providerId="LiveId" clId="{7C0F80AB-91AB-463F-9E3A-73DFDB748F9F}" dt="2025-08-21T15:46:48.314" v="770" actId="1076"/>
        <pc:sldMkLst>
          <pc:docMk/>
          <pc:sldMk cId="2147991078" sldId="308"/>
        </pc:sldMkLst>
        <pc:spChg chg="del mod">
          <ac:chgData name="Daksh Satasiya" userId="64788ad69cc3d5ca" providerId="LiveId" clId="{7C0F80AB-91AB-463F-9E3A-73DFDB748F9F}" dt="2025-08-21T15:45:45.722" v="742" actId="478"/>
          <ac:spMkLst>
            <pc:docMk/>
            <pc:sldMk cId="2147991078" sldId="308"/>
            <ac:spMk id="6" creationId="{C6AE9CB6-AA89-FCDA-6DBB-39479DA6072B}"/>
          </ac:spMkLst>
        </pc:spChg>
        <pc:spChg chg="add mod">
          <ac:chgData name="Daksh Satasiya" userId="64788ad69cc3d5ca" providerId="LiveId" clId="{7C0F80AB-91AB-463F-9E3A-73DFDB748F9F}" dt="2025-08-19T08:13:44.883" v="503" actId="1076"/>
          <ac:spMkLst>
            <pc:docMk/>
            <pc:sldMk cId="2147991078" sldId="308"/>
            <ac:spMk id="11" creationId="{E59EEA75-72B3-ABB6-542D-E8CB1517DEAB}"/>
          </ac:spMkLst>
        </pc:spChg>
        <pc:spChg chg="mod">
          <ac:chgData name="Daksh Satasiya" userId="64788ad69cc3d5ca" providerId="LiveId" clId="{7C0F80AB-91AB-463F-9E3A-73DFDB748F9F}" dt="2025-08-21T15:46:48.314" v="770" actId="1076"/>
          <ac:spMkLst>
            <pc:docMk/>
            <pc:sldMk cId="2147991078" sldId="308"/>
            <ac:spMk id="12" creationId="{AB8B7C12-CA43-68F3-5D94-E4507B9E1F7D}"/>
          </ac:spMkLst>
        </pc:spChg>
        <pc:spChg chg="mod">
          <ac:chgData name="Daksh Satasiya" userId="64788ad69cc3d5ca" providerId="LiveId" clId="{7C0F80AB-91AB-463F-9E3A-73DFDB748F9F}" dt="2025-08-21T15:46:48.314" v="770" actId="1076"/>
          <ac:spMkLst>
            <pc:docMk/>
            <pc:sldMk cId="2147991078" sldId="308"/>
            <ac:spMk id="14" creationId="{9CAA4B05-CBF5-D039-C6D2-E6F61E4250DF}"/>
          </ac:spMkLst>
        </pc:spChg>
        <pc:picChg chg="mod">
          <ac:chgData name="Daksh Satasiya" userId="64788ad69cc3d5ca" providerId="LiveId" clId="{7C0F80AB-91AB-463F-9E3A-73DFDB748F9F}" dt="2025-08-19T08:13:07.591" v="497" actId="1076"/>
          <ac:picMkLst>
            <pc:docMk/>
            <pc:sldMk cId="2147991078" sldId="308"/>
            <ac:picMk id="18" creationId="{61D68D78-E5ED-D59E-8C2D-BE2219BF6240}"/>
          </ac:picMkLst>
        </pc:picChg>
      </pc:sldChg>
      <pc:sldChg chg="modSp mod modTransition">
        <pc:chgData name="Daksh Satasiya" userId="64788ad69cc3d5ca" providerId="LiveId" clId="{7C0F80AB-91AB-463F-9E3A-73DFDB748F9F}" dt="2025-08-19T08:27:19.157" v="699"/>
        <pc:sldMkLst>
          <pc:docMk/>
          <pc:sldMk cId="467302783" sldId="309"/>
        </pc:sldMkLst>
        <pc:spChg chg="mod">
          <ac:chgData name="Daksh Satasiya" userId="64788ad69cc3d5ca" providerId="LiveId" clId="{7C0F80AB-91AB-463F-9E3A-73DFDB748F9F}" dt="2025-08-19T07:57:04.317" v="378" actId="1076"/>
          <ac:spMkLst>
            <pc:docMk/>
            <pc:sldMk cId="467302783" sldId="309"/>
            <ac:spMk id="14" creationId="{9414A4B8-425C-6437-02BD-FEE184298B1D}"/>
          </ac:spMkLst>
        </pc:spChg>
        <pc:picChg chg="mod">
          <ac:chgData name="Daksh Satasiya" userId="64788ad69cc3d5ca" providerId="LiveId" clId="{7C0F80AB-91AB-463F-9E3A-73DFDB748F9F}" dt="2025-08-19T07:57:00.371" v="377" actId="1076"/>
          <ac:picMkLst>
            <pc:docMk/>
            <pc:sldMk cId="467302783" sldId="309"/>
            <ac:picMk id="10" creationId="{315D96DB-5DAA-9D5C-935E-1D3CA08C19FB}"/>
          </ac:picMkLst>
        </pc:picChg>
        <pc:picChg chg="mod">
          <ac:chgData name="Daksh Satasiya" userId="64788ad69cc3d5ca" providerId="LiveId" clId="{7C0F80AB-91AB-463F-9E3A-73DFDB748F9F}" dt="2025-08-19T08:09:46.880" v="473" actId="1076"/>
          <ac:picMkLst>
            <pc:docMk/>
            <pc:sldMk cId="467302783" sldId="309"/>
            <ac:picMk id="13" creationId="{74AF9CA1-2095-51A7-ADCC-4E9FF0DD7C36}"/>
          </ac:picMkLst>
        </pc:picChg>
      </pc:sldChg>
      <pc:sldMasterChg chg="modTransition modSldLayout">
        <pc:chgData name="Daksh Satasiya" userId="64788ad69cc3d5ca" providerId="LiveId" clId="{7C0F80AB-91AB-463F-9E3A-73DFDB748F9F}" dt="2025-08-19T08:27:19.157" v="699"/>
        <pc:sldMasterMkLst>
          <pc:docMk/>
          <pc:sldMasterMk cId="2355879149" sldId="2147483676"/>
        </pc:sldMasterMkLst>
        <pc:sldLayoutChg chg="modTransition">
          <pc:chgData name="Daksh Satasiya" userId="64788ad69cc3d5ca" providerId="LiveId" clId="{7C0F80AB-91AB-463F-9E3A-73DFDB748F9F}" dt="2025-08-19T08:27:19.157" v="699"/>
          <pc:sldLayoutMkLst>
            <pc:docMk/>
            <pc:sldMasterMk cId="2355879149" sldId="2147483676"/>
            <pc:sldLayoutMk cId="1734501631" sldId="2147483650"/>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891552186" sldId="2147483652"/>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139767039" sldId="2147483655"/>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654388017" sldId="2147483656"/>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974837237" sldId="2147483657"/>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857760109" sldId="2147483667"/>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3982563737" sldId="2147483668"/>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976207530" sldId="2147483669"/>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615553311" sldId="2147483670"/>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3625315097" sldId="2147483671"/>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3900433511" sldId="2147483672"/>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801432743" sldId="2147483673"/>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040633376" sldId="2147483674"/>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357312598" sldId="2147483677"/>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780037021" sldId="2147483678"/>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382017667" sldId="2147483679"/>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682939276" sldId="2147483680"/>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087844407" sldId="2147483681"/>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851636014" sldId="2147483682"/>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4177220048" sldId="2147483683"/>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205271384" sldId="2147483684"/>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869256883" sldId="2147483685"/>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06515999" sldId="2147483686"/>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260832051" sldId="2147483687"/>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102055812" sldId="2147483688"/>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175203889" sldId="2147483689"/>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3345994560" sldId="2147483690"/>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79463413" sldId="2147483691"/>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3008315578" sldId="2147483692"/>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950935741" sldId="2147483693"/>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1770124512" sldId="2147483694"/>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415804883" sldId="2147483695"/>
          </pc:sldLayoutMkLst>
        </pc:sldLayoutChg>
        <pc:sldLayoutChg chg="modTransition">
          <pc:chgData name="Daksh Satasiya" userId="64788ad69cc3d5ca" providerId="LiveId" clId="{7C0F80AB-91AB-463F-9E3A-73DFDB748F9F}" dt="2025-08-19T08:27:19.157" v="699"/>
          <pc:sldLayoutMkLst>
            <pc:docMk/>
            <pc:sldMasterMk cId="2355879149" sldId="2147483676"/>
            <pc:sldLayoutMk cId="2608919437" sldId="214748370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8/21/2025</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3:49:40.551"/>
    </inkml:context>
    <inkml:brush xml:id="br0">
      <inkml:brushProperty name="width" value="0.35" units="cm"/>
      <inkml:brushProperty name="height" value="0.35" units="cm"/>
    </inkml:brush>
  </inkml:definitions>
  <inkml:trace contextRef="#ctx0" brushRef="#br0">467 497 24575,'1'-1'0,"0"-1"0,0 1 0,0-1 0,0 1 0,0 0 0,0 0 0,1-1 0,-1 1 0,0 0 0,1 0 0,-1 0 0,1 0 0,-1 1 0,1-1 0,-1 0 0,1 1 0,-1-1 0,4 0 0,-1-1 0,48-17 0,1 2 0,58-11 0,64-19 0,-130 30 0,0 3 0,2 1 0,48-6 0,-63 14 0,43-14 0,-51 11 0,1 2 0,0 1 0,44-4 0,-48 9 0,-16 1 0,-1-1 0,1 1 0,0-1 0,0-1 0,-1 1 0,1 0 0,0-1 0,-1 0 0,1 0 0,-1-1 0,1 1 0,-1-1 0,1 0 0,5-4 0,-9 6 0,-1 0 0,0-1 0,1 1 0,-1 0 0,1-1 0,-1 1 0,0-1 0,0 1 0,1 0 0,-1-1 0,0 1 0,0-1 0,1 1 0,-1-1 0,0 1 0,0 0 0,0-1 0,0 1 0,0-1 0,0 1 0,0-1 0,0 1 0,0-1 0,0 1 0,0-1 0,0 1 0,0-1 0,0 1 0,0-1 0,-1 1 0,1-1 0,0 1 0,0 0 0,0-1 0,-1 1 0,1-1 0,0 1 0,-1 0 0,1-1 0,0 1 0,-1 0 0,1-1 0,0 1 0,-1 0 0,1-1 0,-1 1 0,1 0 0,0 0 0,-1 0 0,1-1 0,-1 1 0,0 0 0,-27-9 0,-30 2 0,0 1 0,-1 4 0,-72 6 0,11-1 0,-23-2 0,-202-3 0,284-2 0,0-3 0,-86-20 0,144 26 0,-45-13 0,46 13 0,0 0 0,0 0 0,0 0 0,0 0 0,0 0 0,0 0 0,0-1 0,0 1 0,0 0 0,1-1 0,-1 0 0,1 1 0,-1-1 0,1 0 0,-1 0 0,1 0 0,-2-3 0,3 4 0,1-1 0,-1 1 0,0-1 0,0 1 0,0 0 0,1-1 0,-1 1 0,1 0 0,-1 0 0,1-1 0,0 1 0,-1 0 0,1 0 0,0 0 0,0 0 0,0 0 0,0 0 0,0 0 0,0 0 0,0 0 0,0 0 0,0 0 0,0 0 0,0 1 0,1-1 0,-1 1 0,0-1 0,0 1 0,1-1 0,1 1 0,42-14 0,-4 8 0,0 1 0,67 2 0,44-4 0,-124 4 0,160-27 0,-133 23 0,0 2 0,0 3 0,60 4 0,-15 1 0,848-3 0,-940 0 0,0 0 0,0 1 0,-1 0 0,1 0 0,9 3 0,-16-3 0,0-1 0,0 0 0,0 1 0,0-1 0,0 1 0,0-1 0,0 1 0,0-1 0,0 1 0,-1 0 0,1-1 0,0 1 0,0 0 0,-1 0 0,1-1 0,-1 1 0,1 0 0,-1 0 0,1 0 0,0 1 0,-1-1 0,0 1 0,0-1 0,0 0 0,-1 0 0,1 1 0,0-1 0,-1 0 0,1 1 0,-1-1 0,1 0 0,-1 0 0,1 0 0,-1 0 0,0 0 0,0 1 0,1-1 0,-1 0 0,0-1 0,0 1 0,-2 2 0,-7 4 0,1-1 0,-1 0 0,-1 0 0,1-1 0,-1-1 0,0 1 0,0-2 0,0 1 0,-15 1 0,-15 6 0,12-3 0,-1-2 0,-54 5 0,60-8 0,-46 9 0,49-7 0,-1-1 0,-28 1 0,-66-6 0,68-1 0,0 3 0,-91 11 0,53 0 0,64-11 0,1 1 0,-1 2 0,1 0 0,0 1 0,0 1 0,-20 9 0,-40 24 0,-128 44 0,-81-8 0,108-12 0,157-54 0,3-1 0,-41 10 0,-60 18 0,79-22 0,41-13 0,0 0 0,1 1 0,-1-1 0,0 0 0,0 1 0,1 0 0,-1-1 0,1 1 0,-1 0 0,1 0 0,0 1 0,0-1 0,0 0 0,0 1 0,0-1 0,1 1 0,-1 0 0,1 0 0,-1-1 0,1 1 0,0 0 0,0 0 0,1 0 0,-1 0 0,0 4 0,1-3 0,0 0 0,-1 0 0,2 0 0,-1 0 0,1 1 0,-1-1 0,1 0 0,0 0 0,0-1 0,1 1 0,-1 0 0,1 0 0,0 0 0,0-1 0,0 1 0,1-1 0,-1 0 0,5 5 0,-1-2 0,0-1 0,1 1 0,0-2 0,0 1 0,0-1 0,0 1 0,1-2 0,-1 1 0,1-1 0,0-1 0,15 4 0,0-3 0,1-1 0,44-2 0,-63 0 0,29 0 0,0-2 0,0-1 0,40-10 0,-33 6 0,1 2 0,-1 2 0,0 2 0,48 4 0,2-1 0,-58-1 0,-12 0 0,0-1 0,0 0 0,0-2 0,0-1 0,-1 0 0,40-12 0,-34 7 0,1 0 0,-1 2 0,2 1 0,47-3 0,-67 7 0,-2 0 0,0 0 0,-1-1 0,1 0 0,-1 0 0,1-1 0,-1 1 0,0-1 0,0 0 0,0-1 0,0 1 0,5-6 0,-3 3 0,0 0 0,1 1 0,14-8 0,-13 10 0,0-1 0,1 1 0,-1 1 0,1 0 0,-1 0 0,1 1 0,0 0 0,15 1 0,1 3 0,46 9 0,2 1 0,-34-10 0,-28-3 0,0 1 0,0 1 0,1 0 0,-1 0 0,20 8 0,-13-2 0,0-1 0,0-1 0,0-1 0,1 0 0,0-1 0,29 1 0,-39-5 0,-7 0 0,1 0 0,-1-1 0,1 2 0,-1-1 0,1 0 0,-1 1 0,1 0 0,-1-1 0,0 1 0,1 1 0,-1-1 0,6 4 0,-9-5 0,-1 1 0,1-1 0,0 1 0,-1-1 0,1 1 0,0-1 0,-1 1 0,1-1 0,-1 1 0,1-1 0,-1 1 0,1-1 0,-1 0 0,1 1 0,-1-1 0,1 0 0,-1 1 0,1-1 0,-1 0 0,0 0 0,1 0 0,-1 1 0,0-1 0,1 0 0,-1 0 0,0 0 0,-24 7 0,24-6 0,-36 7 0,0-2 0,0-2 0,-1-1 0,-45-2 0,-38 3 0,35 8 0,56-6 0,-48 2 0,58-8 0,0 1 0,0 1 0,0 1 0,0 1 0,-36 12 0,55-16 0,0 0 0,1 0 0,-1 1 0,0-1 0,1 0 0,-1 0 0,1 0 0,-1 1 0,0-1 0,1 0 0,-1 1 0,1-1 0,-1 1 0,1-1 0,-1 1 0,1-1 0,-1 1 0,1-1 0,-1 1 0,1-1 0,0 1 0,-1-1 0,1 1 0,0 0 0,0-1 0,-1 2 0,2-1 0,-1-1 0,1 1 0,-1-1 0,1 1 0,-1 0 0,1-1 0,0 1 0,-1-1 0,1 1 0,0-1 0,-1 0 0,1 1 0,0-1 0,0 0 0,-1 0 0,1 1 0,1-1 0,43 7 0,382-3 0,-245-6 0,-134-1 0,0-1 0,47-12 0,-61 10 0,-23 4 0,-1-1 0,1-1 0,-1 0 0,19-10 0,-18 8 0,0 1 0,1 0 0,17-5 0,-17 8 0,-1-1 0,0-1 0,0 0 0,0 0 0,-1-1 0,1 0 0,11-9 0,-20 12 0,1 0 0,-1 0 0,0 0 0,1 0 0,-1 0 0,0 0 0,0-1 0,-1 1 0,1-1 0,0 1 0,-1-1 0,0 0 0,0 1 0,1-1 0,-1 0 0,-1 0 0,1 0 0,0 0 0,-1 0 0,0 0 0,0 0 0,1 0 0,-2 0 0,1 0 0,0 0 0,-1 0 0,1 0 0,-1 0 0,0 0 0,0 0 0,0 0 0,-3-4 0,2 1 22,-1 1-1,0 0 0,-1-1 1,1 1-1,-1 0 0,0 1 1,-1-1-1,1 1 0,-1 0 1,1 0-1,-1 0 0,0 1 1,-1-1-1,1 1 0,-7-2 1,2 1-236,-1 1 1,0 0 0,0 0-1,0 1 1,1 1 0,-2 0-1,-15 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4.252"/>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2297 0,'-37'2,"-45"7,-9 1,-381 0,53-2,-729 8,1100-16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5.498"/>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112 1,'0'4,"0"7,-5 2,-1 2,-5 0,-4-4,0 2,2 2,-1 0,-3-4,2-3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32.472"/>
    </inkml:context>
    <inkml:brush xml:id="br0">
      <inkml:brushProperty name="width" value="0.5" units="cm"/>
      <inkml:brushProperty name="height" value="1" units="cm"/>
      <inkml:brushProperty name="color" value="#50D89A"/>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32.949"/>
    </inkml:context>
    <inkml:brush xml:id="br0">
      <inkml:brushProperty name="width" value="0.5" units="cm"/>
      <inkml:brushProperty name="height" value="1" units="cm"/>
      <inkml:brushProperty name="color" value="#50D89A"/>
      <inkml:brushProperty name="tip" value="rectangle"/>
      <inkml:brushProperty name="rasterOp" value="maskPen"/>
      <inkml:brushProperty name="ignorePressure" value="1"/>
    </inkml:brush>
  </inkml:definitions>
  <inkml:trace contextRef="#ctx0" brushRef="#br0">1 0,'23'16,"112"68,31-2,88 26,97 26,-202-81,239 89,-14 24,-238-92,147 108,47 71,-78-39,-167-145,179 111,-215-152,1-3,1-1,0-3,2-3,75 17,-112-31,-1 0,1-1,0-1,0-1,0 0,0-1,0-1,29-5,-44 6,1 0,-1-1,1 1,-1-1,1 1,-1-1,0 0,1 1,-1-1,0 0,0 0,1 0,-1 0,0 0,0 0,0 0,0 0,0-1,-1 1,2-3,-1 3,-1 0,0-1,0 1,0-1,0 1,0-1,-1 1,1 0,0-1,0 1,-1-1,1 1,-1 0,0-1,1 1,-1 0,-1-2,-5-6,0 1,-1 0,1 0,-14-9,19 16,-66-49,-146-78,148 91,-132-63,100 52,36 14,-74-56,87 57,-20-15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3:49:42.460"/>
    </inkml:context>
    <inkml:brush xml:id="br0">
      <inkml:brushProperty name="width" value="0.35" units="cm"/>
      <inkml:brushProperty name="height" value="0.35" units="cm"/>
    </inkml:brush>
  </inkml:definitions>
  <inkml:trace contextRef="#ctx0" brushRef="#br0">16 1 24575,'0'4'0,"-5"2"0,-5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3:47:28.473"/>
    </inkml:context>
    <inkml:brush xml:id="br0">
      <inkml:brushProperty name="width" value="0.05" units="cm"/>
      <inkml:brushProperty name="height" value="0.05" units="cm"/>
    </inkml:brush>
  </inkml:definitions>
  <inkml:trace contextRef="#ctx0" brushRef="#br0">2657 549 24575,'-2495'0'0,"2468"0"0,3 1 0,1-2 0,-38-5 0,60 6 0,-1 0 0,1 0 0,-1-1 0,1 1 0,-1-1 0,1 1 0,-1-1 0,1 1 0,-1-1 0,1 0 0,0 0 0,-1 0 0,1 0 0,0 0 0,0 0 0,-2-2 0,3 3 0,-1-1 0,1 0 0,0 0 0,0 1 0,0-1 0,0 0 0,-1 0 0,1 1 0,0-1 0,0 0 0,0 0 0,1 1 0,-1-1 0,0 0 0,0 0 0,0 1 0,0-1 0,1 0 0,-1 1 0,0-1 0,1 0 0,-1 1 0,1-2 0,3-3 0,0 1 0,0-1 0,1 1 0,-1 0 0,1 1 0,9-7 0,17-6 0,0 1 0,2 2 0,-1 1 0,2 1 0,39-7 0,-33 8 0,483-107 0,-339 79 0,751-123 0,-912 158 0,162-28 0,-139 18 0,-46 13 0,0 0 0,1 0 0,-1 0 0,0 0 0,0 0 0,1 0 0,-1 0 0,0 0 0,1 0 0,-1-1 0,0 1 0,0 0 0,1 0 0,-1 0 0,0 0 0,0 0 0,1 0 0,-1-1 0,0 1 0,0 0 0,1 0 0,-1 0 0,0-1 0,0 1 0,0 0 0,0 0 0,1-1 0,-1 1 0,0 0 0,0 0 0,0-1 0,0 1 0,0 0 0,0-1 0,0 1 0,0 0 0,0 0 0,0-1 0,0 1 0,0 0 0,0-1 0,0 1 0,-14-6 0,-23 2 0,-144 4-1365,147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0.810"/>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7481 1879,'-16'4,"1"-1,0 0,-1-1,0 0,1-1,-1-1,0-1,-19-2,-20-7,-53-16,45 10,-279-75,-146-31,338 91,-227-37,284 53,1-4,-148-53,28 6,-709-206,642 187,-2380-697,2254 673,392 105,-385-88,381 89,6 1,0 0,0 1,-18 0,25 1,1 0,0 1,0 0,-1-1,1 1,0 1,0-1,0 0,0 1,0-1,1 1,-1 0,0 0,1 0,-4 4,3-3,0-1,-1 1,1-1,-1 0,0 0,0 0,0 0,1-1,-2 1,1-1,0 0,-6 0,-59 3,16-1,32 1,-1 1,-29 11,26-7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2.093"/>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0 33,'59'-3,"67"-11,29-2,196 18,-120 2,81 12,-259-11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2.676"/>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0 29,'5'0,"5"-5,7-1,5 0,2 2,17 0,15 2,21 1,21 1,12 0,6 0,7 0,5 0,5 0,-3 1,-4-1,-19 0,-27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3.070"/>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3.433"/>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61 80,'0'-5,"-5"-1,-1-4,-5-1,0-3,-3-3,1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1T13:48:23.779"/>
    </inkml:context>
    <inkml:brush xml:id="br0">
      <inkml:brushProperty name="width" value="0.3" units="cm"/>
      <inkml:brushProperty name="height" value="0.6" units="cm"/>
      <inkml:brushProperty name="color" value="#50D89A"/>
      <inkml:brushProperty name="tip" value="rectangle"/>
      <inkml:brushProperty name="rasterOp" value="maskPen"/>
      <inkml:brushProperty name="ignorePressure" value="1"/>
    </inkml:brush>
  </inkml:definitions>
  <inkml:trace contextRef="#ctx0" brushRef="#br0">0 9,'6'1,"-1"0,1 0,-1 0,0 1,1-1,8 5,12 4,39 7,1-4,130 11,141-15,-282-9,1208-3,-1255 3,17 0,45-5,-69 5,0 0,0 0,1 0,-1 0,0-1,0 1,0 0,0-1,0 1,0 0,0-1,0 1,0-1,0 0,0 1,0-1,-1 0,1 0,0 1,0-1,-1 0,2-2,-2 2,0 0,0 0,0 0,0 0,0 0,0 0,-1 0,1 0,0 0,-1 0,1 0,-1 1,1-1,-1 0,1 0,-1 0,1 0,-1 1,-1-2,-7-6,0 0,0 1,-14-7,16 9,-11-8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8/21/2025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1953499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1E8EEEE6-7411-ABCD-63CE-B3A2A1B4C40B}"/>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F3C5E3F-112B-DE07-17AC-3E1839B93F4E}"/>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5790FD94-797B-F8F6-384F-E570E0356451}"/>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9EBEBEC-F021-05D7-4E00-C7337BEE3FD3}"/>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7312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8/21/2025</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6515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6083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0205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7520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4"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4599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4"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79463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0831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9509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7012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41580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8003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6089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8/21/2025</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Rectangle 6">
            <a:extLst>
              <a:ext uri="{FF2B5EF4-FFF2-40B4-BE49-F238E27FC236}">
                <a16:creationId xmlns:a16="http://schemas.microsoft.com/office/drawing/2014/main" id="{A45A879F-7BC7-E89E-CD3B-F81E8A5C6786}"/>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8" name="Rectangle 7">
            <a:extLst>
              <a:ext uri="{FF2B5EF4-FFF2-40B4-BE49-F238E27FC236}">
                <a16:creationId xmlns:a16="http://schemas.microsoft.com/office/drawing/2014/main" id="{F6859D14-0F1D-3782-E3AD-6B25512D396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CD249CA-4770-0365-D4F0-4F537B053025}"/>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552EED8E-8108-E941-CDE4-AAF6E9A6EA17}"/>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8201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8/21/2025</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8293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8/21/2025</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FC2B7988-4D0E-C740-E6B4-7AC050D35CF4}"/>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15EC01CF-834B-0CA4-A689-90232A7A52BF}"/>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08784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3"/>
          <p:cNvSpPr>
            <a:spLocks noGrp="1"/>
          </p:cNvSpPr>
          <p:nvPr>
            <p:ph type="ftr" sz="quarter" idx="11"/>
          </p:nvPr>
        </p:nvSpPr>
        <p:spPr/>
        <p:txBody>
          <a:bodyPr/>
          <a:lstStyle/>
          <a:p>
            <a:r>
              <a:rPr lang="en-US" noProof="0"/>
              <a:t>Add a footer</a:t>
            </a:r>
            <a:endParaRPr lang="en-US" noProof="0" dirty="0"/>
          </a:p>
        </p:txBody>
      </p:sp>
      <p:sp>
        <p:nvSpPr>
          <p:cNvPr id="6" name="Slide Number Placeholder 4"/>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85163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2"/>
          <p:cNvSpPr>
            <a:spLocks noGrp="1"/>
          </p:cNvSpPr>
          <p:nvPr>
            <p:ph type="ftr" sz="quarter" idx="11"/>
          </p:nvPr>
        </p:nvSpPr>
        <p:spPr/>
        <p:txBody>
          <a:bodyPr/>
          <a:lstStyle/>
          <a:p>
            <a:r>
              <a:rPr lang="en-US" noProof="0"/>
              <a:t>Add a footer</a:t>
            </a:r>
            <a:endParaRPr lang="en-US" noProof="0" dirty="0"/>
          </a:p>
        </p:txBody>
      </p:sp>
      <p:sp>
        <p:nvSpPr>
          <p:cNvPr id="6" name="Slide Number Placeholder 3"/>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77220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8/21/2025</a:t>
            </a:fld>
            <a:endParaRPr lang="en-US" dirty="0"/>
          </a:p>
        </p:txBody>
      </p:sp>
      <p:sp>
        <p:nvSpPr>
          <p:cNvPr id="5" name="Footer Placeholder 5"/>
          <p:cNvSpPr>
            <a:spLocks noGrp="1"/>
          </p:cNvSpPr>
          <p:nvPr>
            <p:ph type="ftr" sz="quarter" idx="11"/>
          </p:nvPr>
        </p:nvSpPr>
        <p:spPr/>
        <p:txBody>
          <a:bodyPr/>
          <a:lstStyle/>
          <a:p>
            <a:r>
              <a:rPr lang="en-US" noProof="0"/>
              <a:t>Add a footer</a:t>
            </a:r>
            <a:endParaRPr lang="en-US" noProof="0" dirty="0"/>
          </a:p>
        </p:txBody>
      </p:sp>
      <p:sp>
        <p:nvSpPr>
          <p:cNvPr id="6"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Rectangle 7" descr="Accent block left">
            <a:extLst>
              <a:ext uri="{FF2B5EF4-FFF2-40B4-BE49-F238E27FC236}">
                <a16:creationId xmlns:a16="http://schemas.microsoft.com/office/drawing/2014/main" id="{3F364DD5-C087-EEFC-35D6-C57EEDCCE051}"/>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2052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8/21/2025</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Rectangle 7" descr="Accent block left">
            <a:extLst>
              <a:ext uri="{FF2B5EF4-FFF2-40B4-BE49-F238E27FC236}">
                <a16:creationId xmlns:a16="http://schemas.microsoft.com/office/drawing/2014/main" id="{183A05DE-770A-DD54-BBCE-239D66776F62}"/>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86925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8/21/2025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B51A1E-902D-48AF-9020-955120F399B6}" type="slidenum">
              <a:rPr lang="en-US" noProof="0" smtClean="0"/>
              <a:pPr/>
              <a:t>‹#›</a:t>
            </a:fld>
            <a:endParaRPr lang="en-US" noProof="0" dirty="0"/>
          </a:p>
        </p:txBody>
      </p:sp>
      <p:sp>
        <p:nvSpPr>
          <p:cNvPr id="11" name="Rectangle 10">
            <a:extLst>
              <a:ext uri="{FF2B5EF4-FFF2-40B4-BE49-F238E27FC236}">
                <a16:creationId xmlns:a16="http://schemas.microsoft.com/office/drawing/2014/main" id="{1FE2882D-B329-C562-7D59-EE746C315310}"/>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ACD68CBB-5869-6BB1-706D-15B746BA2BC4}"/>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69D402A6-355A-A6C0-8AA7-71B85732FF28}"/>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a:extLst>
              <a:ext uri="{FF2B5EF4-FFF2-40B4-BE49-F238E27FC236}">
                <a16:creationId xmlns:a16="http://schemas.microsoft.com/office/drawing/2014/main" id="{76F1AC67-D8B2-8853-35CC-9B36286352BA}"/>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17" name="Rectangle 16">
            <a:extLst>
              <a:ext uri="{FF2B5EF4-FFF2-40B4-BE49-F238E27FC236}">
                <a16:creationId xmlns:a16="http://schemas.microsoft.com/office/drawing/2014/main" id="{D000A229-2B50-D29C-CCD6-C30D8153FC4F}"/>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1218B237-5FCA-3D92-5142-8DC2474FE92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A0D015C-33DF-8E1E-7DE6-4507FED04373}"/>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879149"/>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703" r:id="rId20"/>
    <p:sldLayoutId id="2147483650" r:id="rId21"/>
    <p:sldLayoutId id="2147483652" r:id="rId22"/>
    <p:sldLayoutId id="2147483656" r:id="rId23"/>
    <p:sldLayoutId id="2147483657" r:id="rId24"/>
    <p:sldLayoutId id="2147483667" r:id="rId25"/>
    <p:sldLayoutId id="2147483668" r:id="rId26"/>
    <p:sldLayoutId id="2147483669" r:id="rId27"/>
    <p:sldLayoutId id="2147483670" r:id="rId28"/>
    <p:sldLayoutId id="2147483671" r:id="rId29"/>
    <p:sldLayoutId id="2147483673" r:id="rId30"/>
    <p:sldLayoutId id="2147483674" r:id="rId31"/>
    <p:sldLayoutId id="2147483655" r:id="rId32"/>
    <p:sldLayoutId id="2147483672" r:id="rId3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2.xml"/><Relationship Id="rId5" Type="http://schemas.openxmlformats.org/officeDocument/2006/relationships/image" Target="../media/image26.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9.png"/><Relationship Id="rId10" Type="http://schemas.openxmlformats.org/officeDocument/2006/relationships/hyperlink" Target="https://www.alamy.com/stock-photo/group-medical-professionals.html?imgt=8" TargetMode="External"/><Relationship Id="rId4" Type="http://schemas.openxmlformats.org/officeDocument/2006/relationships/customXml" Target="../ink/ink1.xml"/><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8.png"/><Relationship Id="rId21" Type="http://schemas.openxmlformats.org/officeDocument/2006/relationships/image" Target="../media/image19.png"/><Relationship Id="rId34" Type="http://schemas.openxmlformats.org/officeDocument/2006/relationships/image" Target="../media/image11.jpg"/><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hyperlink" Target="https://commons.wikimedia.org/wiki/File:Japanese_Red_Cross_Nagoya_Daini_hospital.JPG" TargetMode="External"/><Relationship Id="rId2" Type="http://schemas.openxmlformats.org/officeDocument/2006/relationships/image" Target="../media/image7.pn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customXml" Target="../ink/ink4.xml"/><Relationship Id="rId24" Type="http://schemas.openxmlformats.org/officeDocument/2006/relationships/customXml" Target="../ink/ink10.xml"/><Relationship Id="rId32" Type="http://schemas.openxmlformats.org/officeDocument/2006/relationships/image" Target="../media/image12.JPG"/><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2.xml"/><Relationship Id="rId36" Type="http://schemas.openxmlformats.org/officeDocument/2006/relationships/image" Target="../media/image13.png"/><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22.png"/><Relationship Id="rId30" Type="http://schemas.openxmlformats.org/officeDocument/2006/relationships/customXml" Target="../ink/ink13.xml"/><Relationship Id="rId35" Type="http://schemas.openxmlformats.org/officeDocument/2006/relationships/hyperlink" Target="https://www.alamy.com/stock-photo/group-medical-professionals.html?imgt=8"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commons.wikimedia.org/wiki/File:Japanese_Red_Cross_Nagoya_Daini_hospital.JPG" TargetMode="External"/><Relationship Id="rId11" Type="http://schemas.openxmlformats.org/officeDocument/2006/relationships/hyperlink" Target="https://es.vecteezy.com/arte-vectorial/10433530-funcionalidad-azul-degradado-concepto-icono-bienes-utilidad-y-beneficios-marketing-producto-necesidad-resumen-idea-linea-delgada-ilustracion-dibujo-de-contorno-aislado" TargetMode="External"/><Relationship Id="rId5" Type="http://schemas.openxmlformats.org/officeDocument/2006/relationships/image" Target="../media/image12.JP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hyperlink" Target="https://www.alamy.com/stock-photo/group-medical-professionals.html?imgt=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0.xml"/><Relationship Id="rId6" Type="http://schemas.openxmlformats.org/officeDocument/2006/relationships/hyperlink" Target="https://es.vecteezy.com/arte-vectorial/10433530-funcionalidad-azul-degradado-concepto-icono-bienes-utilidad-y-beneficios-marketing-producto-necesidad-resumen-idea-linea-delgada-ilustracion-dibujo-de-contorno-aislado" TargetMode="External"/><Relationship Id="rId5" Type="http://schemas.openxmlformats.org/officeDocument/2006/relationships/image" Target="../media/image14.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26.jpg"/><Relationship Id="rId5" Type="http://schemas.openxmlformats.org/officeDocument/2006/relationships/image" Target="../media/image1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24.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alphaModFix amt="72000"/>
            <a:extLst>
              <a:ext uri="{28A0092B-C50C-407E-A947-70E740481C1C}">
                <a14:useLocalDpi xmlns:a14="http://schemas.microsoft.com/office/drawing/2010/main"/>
              </a:ext>
            </a:extLst>
          </a:blip>
          <a:srcRect t="7" b="7"/>
          <a:stretch>
            <a:fillRect/>
          </a:stretch>
        </p:blipFill>
        <p:spPr>
          <a:xfrm>
            <a:off x="-11371384" y="388188"/>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858000" y="-2870475"/>
            <a:ext cx="5310554" cy="2816502"/>
          </a:xfrm>
        </p:spPr>
        <p:txBody>
          <a:bodyPr/>
          <a:lstStyle/>
          <a:p>
            <a:pPr algn="l"/>
            <a:r>
              <a:rPr lang="en-US" sz="8000" dirty="0"/>
              <a:t>HOSPITAL WEBSITE</a:t>
            </a:r>
          </a:p>
        </p:txBody>
      </p:sp>
      <p:pic>
        <p:nvPicPr>
          <p:cNvPr id="2" name="Picture 1">
            <a:extLst>
              <a:ext uri="{FF2B5EF4-FFF2-40B4-BE49-F238E27FC236}">
                <a16:creationId xmlns:a16="http://schemas.microsoft.com/office/drawing/2014/main" id="{67E81F9E-9554-4840-A6CA-C59F6CE31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5" name="Picture 4">
            <a:extLst>
              <a:ext uri="{FF2B5EF4-FFF2-40B4-BE49-F238E27FC236}">
                <a16:creationId xmlns:a16="http://schemas.microsoft.com/office/drawing/2014/main" id="{8DDF3D65-9D92-0340-7B31-66D7B6F7E084}"/>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6" name="TextBox 5">
            <a:extLst>
              <a:ext uri="{FF2B5EF4-FFF2-40B4-BE49-F238E27FC236}">
                <a16:creationId xmlns:a16="http://schemas.microsoft.com/office/drawing/2014/main" id="{7D8B6B02-64B9-8F6A-20CB-413AC61B3B9F}"/>
              </a:ext>
            </a:extLst>
          </p:cNvPr>
          <p:cNvSpPr txBox="1"/>
          <p:nvPr/>
        </p:nvSpPr>
        <p:spPr>
          <a:xfrm>
            <a:off x="0" y="2703871"/>
            <a:ext cx="2652893" cy="1815882"/>
          </a:xfrm>
          <a:prstGeom prst="rect">
            <a:avLst/>
          </a:prstGeom>
          <a:noFill/>
        </p:spPr>
        <p:txBody>
          <a:bodyPr wrap="square" rtlCol="0">
            <a:spAutoFit/>
          </a:bodyPr>
          <a:lstStyle/>
          <a:p>
            <a:r>
              <a:rPr lang="en-US" sz="2800" b="1" dirty="0">
                <a:solidFill>
                  <a:schemeClr val="bg1"/>
                </a:solidFill>
              </a:rPr>
              <a:t>LJ Institute Of Engineering And Technology</a:t>
            </a:r>
            <a:endParaRPr lang="en-IN" sz="2800" b="1" dirty="0">
              <a:solidFill>
                <a:schemeClr val="bg1"/>
              </a:solidFill>
            </a:endParaRPr>
          </a:p>
        </p:txBody>
      </p:sp>
      <p:pic>
        <p:nvPicPr>
          <p:cNvPr id="17" name="Picture 16">
            <a:extLst>
              <a:ext uri="{FF2B5EF4-FFF2-40B4-BE49-F238E27FC236}">
                <a16:creationId xmlns:a16="http://schemas.microsoft.com/office/drawing/2014/main" id="{FD17D831-4663-FD56-5BC9-DC138A1FD9FE}"/>
              </a:ext>
            </a:extLst>
          </p:cNvPr>
          <p:cNvPicPr>
            <a:picLocks noChangeAspect="1"/>
          </p:cNvPicPr>
          <p:nvPr/>
        </p:nvPicPr>
        <p:blipFill>
          <a:blip r:embed="rId5">
            <a:alphaModFix amt="23000"/>
          </a:blip>
          <a:stretch>
            <a:fillRect/>
          </a:stretch>
        </p:blipFill>
        <p:spPr>
          <a:xfrm>
            <a:off x="-8448796" y="388188"/>
            <a:ext cx="6858000" cy="6858000"/>
          </a:xfrm>
          <a:prstGeom prst="rect">
            <a:avLst/>
          </a:prstGeom>
        </p:spPr>
      </p:pic>
      <p:sp>
        <p:nvSpPr>
          <p:cNvPr id="18" name="Rectangle 17">
            <a:extLst>
              <a:ext uri="{FF2B5EF4-FFF2-40B4-BE49-F238E27FC236}">
                <a16:creationId xmlns:a16="http://schemas.microsoft.com/office/drawing/2014/main" id="{C0D0CD60-71C8-D05B-1BD3-4CAD94AE257C}"/>
              </a:ext>
            </a:extLst>
          </p:cNvPr>
          <p:cNvSpPr/>
          <p:nvPr/>
        </p:nvSpPr>
        <p:spPr>
          <a:xfrm>
            <a:off x="-46892" y="2157046"/>
            <a:ext cx="12262338" cy="475784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Subtitle 3">
            <a:extLst>
              <a:ext uri="{FF2B5EF4-FFF2-40B4-BE49-F238E27FC236}">
                <a16:creationId xmlns:a16="http://schemas.microsoft.com/office/drawing/2014/main" id="{FE323B83-B546-B4EE-B4CE-C4B06F1B9170}"/>
              </a:ext>
            </a:extLst>
          </p:cNvPr>
          <p:cNvSpPr txBox="1">
            <a:spLocks/>
          </p:cNvSpPr>
          <p:nvPr/>
        </p:nvSpPr>
        <p:spPr>
          <a:xfrm>
            <a:off x="6858000" y="7714639"/>
            <a:ext cx="5357446" cy="580921"/>
          </a:xfrm>
          <a:prstGeom prst="rect">
            <a:avLst/>
          </a:prstGeom>
          <a:solidFill>
            <a:schemeClr val="tx1">
              <a:alpha val="74000"/>
            </a:schemeClr>
          </a:solidFill>
        </p:spPr>
        <p:txBody>
          <a:bodyPr vert="horz" lIns="180000" tIns="180000" rIns="180000" bIns="180000" rtlCol="0">
            <a:noAutofit/>
          </a:bodyPr>
          <a:lstStyle>
            <a:lvl1pPr marL="0" indent="0" algn="r" defTabSz="457200" rtl="0" eaLnBrk="1" latinLnBrk="0" hangingPunct="1">
              <a:spcBef>
                <a:spcPts val="1000"/>
              </a:spcBef>
              <a:spcAft>
                <a:spcPts val="0"/>
              </a:spcAft>
              <a:buClr>
                <a:schemeClr val="bg2">
                  <a:lumMod val="40000"/>
                  <a:lumOff val="60000"/>
                </a:schemeClr>
              </a:buClr>
              <a:buSzPct val="80000"/>
              <a:buFont typeface="Wingdings 3" charset="2"/>
              <a:buNone/>
              <a:defRPr lang="en-ZA" sz="2000" b="0" i="0" kern="1200" dirty="0">
                <a:solidFill>
                  <a:schemeClr val="bg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ctr"/>
            <a:r>
              <a:rPr lang="en-US" sz="2400" b="1" dirty="0">
                <a:solidFill>
                  <a:schemeClr val="bg1">
                    <a:lumMod val="95000"/>
                    <a:lumOff val="5000"/>
                  </a:schemeClr>
                </a:solidFill>
              </a:rPr>
              <a:t>Caring Hands, Healing Hearts.</a:t>
            </a:r>
          </a:p>
        </p:txBody>
      </p:sp>
    </p:spTree>
    <p:extLst>
      <p:ext uri="{BB962C8B-B14F-4D97-AF65-F5344CB8AC3E}">
        <p14:creationId xmlns:p14="http://schemas.microsoft.com/office/powerpoint/2010/main" val="398992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B74338-9F12-1BD2-9361-05A448786A0B}"/>
              </a:ext>
            </a:extLst>
          </p:cNvPr>
          <p:cNvSpPr>
            <a:spLocks noGrp="1"/>
          </p:cNvSpPr>
          <p:nvPr>
            <p:ph type="sldNum" sz="quarter" idx="13"/>
          </p:nvPr>
        </p:nvSpPr>
        <p:spPr/>
        <p:txBody>
          <a:bodyPr/>
          <a:lstStyle/>
          <a:p>
            <a:fld id="{19B51A1E-902D-48AF-9020-955120F399B6}" type="slidenum">
              <a:rPr lang="en-US" noProof="0" smtClean="0"/>
              <a:pPr/>
              <a:t>10</a:t>
            </a:fld>
            <a:endParaRPr lang="en-US" noProof="0" dirty="0"/>
          </a:p>
        </p:txBody>
      </p:sp>
      <p:sp>
        <p:nvSpPr>
          <p:cNvPr id="4" name="Title 3">
            <a:extLst>
              <a:ext uri="{FF2B5EF4-FFF2-40B4-BE49-F238E27FC236}">
                <a16:creationId xmlns:a16="http://schemas.microsoft.com/office/drawing/2014/main" id="{BD4052EC-19EA-1D65-17C0-320A3D67E97D}"/>
              </a:ext>
            </a:extLst>
          </p:cNvPr>
          <p:cNvSpPr>
            <a:spLocks noGrp="1"/>
          </p:cNvSpPr>
          <p:nvPr>
            <p:ph type="title"/>
          </p:nvPr>
        </p:nvSpPr>
        <p:spPr>
          <a:xfrm>
            <a:off x="2754992" y="1782020"/>
            <a:ext cx="6682015" cy="3081381"/>
          </a:xfrm>
        </p:spPr>
        <p:txBody>
          <a:bodyPr/>
          <a:lstStyle/>
          <a:p>
            <a:pPr algn="ctr"/>
            <a:r>
              <a:rPr lang="en-IN" sz="9600" b="1" dirty="0">
                <a:latin typeface="+mn-lt"/>
                <a:cs typeface="Times New Roman" panose="02020603050405020304" pitchFamily="18" charset="0"/>
              </a:rPr>
              <a:t>Thank You</a:t>
            </a:r>
            <a:r>
              <a:rPr lang="en-IN" sz="9600" b="1" dirty="0">
                <a:latin typeface="+mn-lt"/>
              </a:rPr>
              <a:t>…</a:t>
            </a:r>
          </a:p>
        </p:txBody>
      </p:sp>
      <p:pic>
        <p:nvPicPr>
          <p:cNvPr id="2" name="Picture 1">
            <a:extLst>
              <a:ext uri="{FF2B5EF4-FFF2-40B4-BE49-F238E27FC236}">
                <a16:creationId xmlns:a16="http://schemas.microsoft.com/office/drawing/2014/main" id="{DE0B5B67-B966-DD95-1FFD-A4D1CED50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5" name="Picture 4">
            <a:extLst>
              <a:ext uri="{FF2B5EF4-FFF2-40B4-BE49-F238E27FC236}">
                <a16:creationId xmlns:a16="http://schemas.microsoft.com/office/drawing/2014/main" id="{D0A1ABFC-AE90-4EE9-BAA9-5820F5EDC630}"/>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7" name="TextBox 6">
            <a:extLst>
              <a:ext uri="{FF2B5EF4-FFF2-40B4-BE49-F238E27FC236}">
                <a16:creationId xmlns:a16="http://schemas.microsoft.com/office/drawing/2014/main" id="{975C6BCC-69D3-0BAC-94D9-DF438437D85E}"/>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8" name="TextBox 7">
            <a:extLst>
              <a:ext uri="{FF2B5EF4-FFF2-40B4-BE49-F238E27FC236}">
                <a16:creationId xmlns:a16="http://schemas.microsoft.com/office/drawing/2014/main" id="{29577C2C-50AB-D377-4D04-C1B4A55D325D}"/>
              </a:ext>
            </a:extLst>
          </p:cNvPr>
          <p:cNvSpPr txBox="1"/>
          <p:nvPr/>
        </p:nvSpPr>
        <p:spPr>
          <a:xfrm>
            <a:off x="-128035" y="6336291"/>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pic>
        <p:nvPicPr>
          <p:cNvPr id="12" name="Picture 11">
            <a:extLst>
              <a:ext uri="{FF2B5EF4-FFF2-40B4-BE49-F238E27FC236}">
                <a16:creationId xmlns:a16="http://schemas.microsoft.com/office/drawing/2014/main" id="{D29D65DD-5AB0-47B0-4299-6F840B4EC336}"/>
              </a:ext>
            </a:extLst>
          </p:cNvPr>
          <p:cNvPicPr>
            <a:picLocks noChangeAspect="1"/>
          </p:cNvPicPr>
          <p:nvPr/>
        </p:nvPicPr>
        <p:blipFill>
          <a:blip r:embed="rId4">
            <a:alphaModFix amt="21000"/>
          </a:blip>
          <a:stretch>
            <a:fillRect/>
          </a:stretch>
        </p:blipFill>
        <p:spPr>
          <a:xfrm>
            <a:off x="35059" y="33132"/>
            <a:ext cx="12298680" cy="6887261"/>
          </a:xfrm>
          <a:prstGeom prst="rect">
            <a:avLst/>
          </a:prstGeom>
        </p:spPr>
      </p:pic>
      <p:pic>
        <p:nvPicPr>
          <p:cNvPr id="15" name="Picture 14">
            <a:extLst>
              <a:ext uri="{FF2B5EF4-FFF2-40B4-BE49-F238E27FC236}">
                <a16:creationId xmlns:a16="http://schemas.microsoft.com/office/drawing/2014/main" id="{A42AEFBC-BE39-F825-1439-7A0A381457D7}"/>
              </a:ext>
            </a:extLst>
          </p:cNvPr>
          <p:cNvPicPr>
            <a:picLocks noChangeAspect="1"/>
          </p:cNvPicPr>
          <p:nvPr/>
        </p:nvPicPr>
        <p:blipFill>
          <a:blip r:embed="rId5"/>
          <a:stretch>
            <a:fillRect/>
          </a:stretch>
        </p:blipFill>
        <p:spPr>
          <a:xfrm>
            <a:off x="-5037495" y="1782020"/>
            <a:ext cx="4276661" cy="4276661"/>
          </a:xfrm>
          <a:prstGeom prst="rect">
            <a:avLst/>
          </a:prstGeom>
        </p:spPr>
      </p:pic>
      <p:sp>
        <p:nvSpPr>
          <p:cNvPr id="6" name="TextBox 5">
            <a:extLst>
              <a:ext uri="{FF2B5EF4-FFF2-40B4-BE49-F238E27FC236}">
                <a16:creationId xmlns:a16="http://schemas.microsoft.com/office/drawing/2014/main" id="{6F5339FB-CC7C-4620-2C5A-42CC3F5D61E3}"/>
              </a:ext>
            </a:extLst>
          </p:cNvPr>
          <p:cNvSpPr txBox="1"/>
          <p:nvPr/>
        </p:nvSpPr>
        <p:spPr>
          <a:xfrm>
            <a:off x="5104370" y="8304332"/>
            <a:ext cx="7453512" cy="3539430"/>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Doctor will receive real time data of regular patients for their better cure.</a:t>
            </a:r>
          </a:p>
          <a:p>
            <a:pPr marL="457200" indent="-457200">
              <a:buFont typeface="Arial" panose="020B0604020202020204" pitchFamily="34" charset="0"/>
              <a:buChar char="•"/>
            </a:pPr>
            <a:r>
              <a:rPr lang="en-US" sz="2800" b="1" dirty="0">
                <a:cs typeface="Times New Roman" panose="02020603050405020304" pitchFamily="18" charset="0"/>
              </a:rPr>
              <a:t>Virtual AI based doctor can be made for cure patient online.</a:t>
            </a:r>
          </a:p>
          <a:p>
            <a:pPr marL="457200" indent="-457200">
              <a:buFont typeface="Arial" panose="020B0604020202020204" pitchFamily="34" charset="0"/>
              <a:buChar char="•"/>
            </a:pPr>
            <a:r>
              <a:rPr lang="en-US" sz="2800" b="1" dirty="0">
                <a:cs typeface="Times New Roman" panose="02020603050405020304" pitchFamily="18" charset="0"/>
              </a:rPr>
              <a:t>Emergency cases can be booking online and then the hospital staff will come at home , no need to go for hospital.</a:t>
            </a:r>
          </a:p>
        </p:txBody>
      </p:sp>
    </p:spTree>
    <p:extLst>
      <p:ext uri="{BB962C8B-B14F-4D97-AF65-F5344CB8AC3E}">
        <p14:creationId xmlns:p14="http://schemas.microsoft.com/office/powerpoint/2010/main" val="120266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AC04E-570D-5D27-1A1B-1A10D00B6CCC}"/>
            </a:ext>
          </a:extLst>
        </p:cNvPr>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6D0214B3-948D-9CC2-5C62-9980712C4283}"/>
              </a:ext>
            </a:extLst>
          </p:cNvPr>
          <p:cNvPicPr>
            <a:picLocks noGrp="1" noChangeAspect="1"/>
          </p:cNvPicPr>
          <p:nvPr>
            <p:ph type="pic" sz="quarter" idx="10"/>
          </p:nvPr>
        </p:nvPicPr>
        <p:blipFill>
          <a:blip r:embed="rId2" cstate="screen">
            <a:alphaModFix amt="72000"/>
            <a:extLst>
              <a:ext uri="{28A0092B-C50C-407E-A947-70E740481C1C}">
                <a14:useLocalDpi xmlns:a14="http://schemas.microsoft.com/office/drawing/2010/main"/>
              </a:ext>
            </a:extLst>
          </a:blip>
          <a:srcRect t="7" b="7"/>
          <a:stretch>
            <a:fillRect/>
          </a:stretch>
        </p:blipFill>
        <p:spPr>
          <a:xfrm>
            <a:off x="-11371384" y="388188"/>
            <a:ext cx="9780588" cy="6804025"/>
          </a:xfrm>
        </p:spPr>
      </p:pic>
      <p:sp>
        <p:nvSpPr>
          <p:cNvPr id="3" name="Title 2">
            <a:extLst>
              <a:ext uri="{FF2B5EF4-FFF2-40B4-BE49-F238E27FC236}">
                <a16:creationId xmlns:a16="http://schemas.microsoft.com/office/drawing/2014/main" id="{05D26CEF-548E-9AC7-5BEA-73DF87F045D2}"/>
              </a:ext>
            </a:extLst>
          </p:cNvPr>
          <p:cNvSpPr>
            <a:spLocks noGrp="1"/>
          </p:cNvSpPr>
          <p:nvPr>
            <p:ph type="ctrTitle"/>
          </p:nvPr>
        </p:nvSpPr>
        <p:spPr>
          <a:xfrm>
            <a:off x="6904892" y="1397550"/>
            <a:ext cx="5310554" cy="2816502"/>
          </a:xfrm>
        </p:spPr>
        <p:txBody>
          <a:bodyPr/>
          <a:lstStyle/>
          <a:p>
            <a:pPr algn="l"/>
            <a:r>
              <a:rPr lang="en-US" sz="8000" dirty="0"/>
              <a:t>HOSPITAL WEBSITE</a:t>
            </a:r>
          </a:p>
        </p:txBody>
      </p:sp>
      <p:sp>
        <p:nvSpPr>
          <p:cNvPr id="4" name="Subtitle 3">
            <a:extLst>
              <a:ext uri="{FF2B5EF4-FFF2-40B4-BE49-F238E27FC236}">
                <a16:creationId xmlns:a16="http://schemas.microsoft.com/office/drawing/2014/main" id="{C97BFBE2-82BA-5F64-0B39-CA5AF6BFC133}"/>
              </a:ext>
            </a:extLst>
          </p:cNvPr>
          <p:cNvSpPr>
            <a:spLocks noGrp="1"/>
          </p:cNvSpPr>
          <p:nvPr>
            <p:ph type="subTitle" idx="1"/>
          </p:nvPr>
        </p:nvSpPr>
        <p:spPr>
          <a:xfrm>
            <a:off x="6858000" y="4214052"/>
            <a:ext cx="5357446" cy="580921"/>
          </a:xfrm>
          <a:solidFill>
            <a:schemeClr val="tx1">
              <a:alpha val="74000"/>
            </a:schemeClr>
          </a:solidFill>
        </p:spPr>
        <p:txBody>
          <a:bodyPr/>
          <a:lstStyle/>
          <a:p>
            <a:pPr algn="ctr"/>
            <a:r>
              <a:rPr lang="en-US" sz="2400" b="1" dirty="0">
                <a:solidFill>
                  <a:schemeClr val="bg1">
                    <a:lumMod val="95000"/>
                    <a:lumOff val="5000"/>
                  </a:schemeClr>
                </a:solidFill>
              </a:rPr>
              <a:t>Caring Hands, Healing Hearts.</a:t>
            </a:r>
          </a:p>
        </p:txBody>
      </p:sp>
      <p:pic>
        <p:nvPicPr>
          <p:cNvPr id="2" name="Picture 1">
            <a:extLst>
              <a:ext uri="{FF2B5EF4-FFF2-40B4-BE49-F238E27FC236}">
                <a16:creationId xmlns:a16="http://schemas.microsoft.com/office/drawing/2014/main" id="{F6819B65-A19A-8B71-3040-02E57AF91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5" name="Picture 4">
            <a:extLst>
              <a:ext uri="{FF2B5EF4-FFF2-40B4-BE49-F238E27FC236}">
                <a16:creationId xmlns:a16="http://schemas.microsoft.com/office/drawing/2014/main" id="{EE2E7BD2-5674-A44F-3C53-8A129597D1CA}"/>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6" name="TextBox 5">
            <a:extLst>
              <a:ext uri="{FF2B5EF4-FFF2-40B4-BE49-F238E27FC236}">
                <a16:creationId xmlns:a16="http://schemas.microsoft.com/office/drawing/2014/main" id="{24EEC6B4-A45B-DBCB-2380-89685545C83C}"/>
              </a:ext>
            </a:extLst>
          </p:cNvPr>
          <p:cNvSpPr txBox="1"/>
          <p:nvPr/>
        </p:nvSpPr>
        <p:spPr>
          <a:xfrm>
            <a:off x="0" y="2703871"/>
            <a:ext cx="2652893" cy="1815882"/>
          </a:xfrm>
          <a:prstGeom prst="rect">
            <a:avLst/>
          </a:prstGeom>
          <a:noFill/>
        </p:spPr>
        <p:txBody>
          <a:bodyPr wrap="square" rtlCol="0">
            <a:spAutoFit/>
          </a:bodyPr>
          <a:lstStyle/>
          <a:p>
            <a:r>
              <a:rPr lang="en-US" sz="2800" b="1" dirty="0">
                <a:solidFill>
                  <a:schemeClr val="bg1"/>
                </a:solidFill>
              </a:rPr>
              <a:t>LJ Institute Of Engineering And Technology</a:t>
            </a:r>
            <a:endParaRPr lang="en-IN" sz="2800" b="1" dirty="0">
              <a:solidFill>
                <a:schemeClr val="bg1"/>
              </a:solidFill>
            </a:endParaRPr>
          </a:p>
        </p:txBody>
      </p:sp>
      <p:pic>
        <p:nvPicPr>
          <p:cNvPr id="17" name="Picture 16">
            <a:extLst>
              <a:ext uri="{FF2B5EF4-FFF2-40B4-BE49-F238E27FC236}">
                <a16:creationId xmlns:a16="http://schemas.microsoft.com/office/drawing/2014/main" id="{62870E79-A297-E3C7-BA6D-6BC3CEE97E8F}"/>
              </a:ext>
            </a:extLst>
          </p:cNvPr>
          <p:cNvPicPr>
            <a:picLocks noChangeAspect="1"/>
          </p:cNvPicPr>
          <p:nvPr/>
        </p:nvPicPr>
        <p:blipFill>
          <a:blip r:embed="rId5">
            <a:alphaModFix amt="23000"/>
          </a:blip>
          <a:stretch>
            <a:fillRect/>
          </a:stretch>
        </p:blipFill>
        <p:spPr>
          <a:xfrm>
            <a:off x="23446" y="-46545"/>
            <a:ext cx="6858000" cy="6858000"/>
          </a:xfrm>
          <a:prstGeom prst="rect">
            <a:avLst/>
          </a:prstGeom>
        </p:spPr>
      </p:pic>
      <p:sp>
        <p:nvSpPr>
          <p:cNvPr id="7" name="TextBox 6">
            <a:extLst>
              <a:ext uri="{FF2B5EF4-FFF2-40B4-BE49-F238E27FC236}">
                <a16:creationId xmlns:a16="http://schemas.microsoft.com/office/drawing/2014/main" id="{A3E96D6F-C627-416B-3F94-78C6D16888E2}"/>
              </a:ext>
            </a:extLst>
          </p:cNvPr>
          <p:cNvSpPr txBox="1"/>
          <p:nvPr/>
        </p:nvSpPr>
        <p:spPr>
          <a:xfrm>
            <a:off x="-8573729" y="2703871"/>
            <a:ext cx="5565057" cy="2677656"/>
          </a:xfrm>
          <a:prstGeom prst="rect">
            <a:avLst/>
          </a:prstGeom>
          <a:noFill/>
        </p:spPr>
        <p:txBody>
          <a:bodyPr wrap="square" rtlCol="0">
            <a:spAutoFit/>
          </a:bodyPr>
          <a:lstStyle/>
          <a:p>
            <a:r>
              <a:rPr lang="en-IN" sz="2800" b="1" dirty="0">
                <a:solidFill>
                  <a:schemeClr val="bg1"/>
                </a:solidFill>
              </a:rPr>
              <a:t>Name        :- Satasiya Daksh M.</a:t>
            </a:r>
          </a:p>
          <a:p>
            <a:r>
              <a:rPr lang="en-IN" sz="2800" b="1" dirty="0">
                <a:solidFill>
                  <a:schemeClr val="bg1"/>
                </a:solidFill>
              </a:rPr>
              <a:t>Roll No.      :- 24</a:t>
            </a:r>
          </a:p>
          <a:p>
            <a:r>
              <a:rPr lang="en-IN" sz="2800" b="1" dirty="0">
                <a:solidFill>
                  <a:schemeClr val="bg1"/>
                </a:solidFill>
              </a:rPr>
              <a:t>Enrollment :- 23002170110165</a:t>
            </a:r>
          </a:p>
          <a:p>
            <a:r>
              <a:rPr lang="en-IN" sz="2800" b="1" dirty="0">
                <a:solidFill>
                  <a:schemeClr val="bg1"/>
                </a:solidFill>
              </a:rPr>
              <a:t>No. </a:t>
            </a:r>
          </a:p>
          <a:p>
            <a:r>
              <a:rPr lang="en-IN" sz="2800" b="1" dirty="0">
                <a:solidFill>
                  <a:schemeClr val="bg1"/>
                </a:solidFill>
              </a:rPr>
              <a:t>Division      :- A1</a:t>
            </a:r>
          </a:p>
          <a:p>
            <a:r>
              <a:rPr lang="en-IN" sz="2800" b="1" dirty="0">
                <a:solidFill>
                  <a:schemeClr val="bg1"/>
                </a:solidFill>
              </a:rPr>
              <a:t>Branch       :- C.E.</a:t>
            </a:r>
          </a:p>
        </p:txBody>
      </p:sp>
      <p:sp>
        <p:nvSpPr>
          <p:cNvPr id="8" name="Oval 7">
            <a:extLst>
              <a:ext uri="{FF2B5EF4-FFF2-40B4-BE49-F238E27FC236}">
                <a16:creationId xmlns:a16="http://schemas.microsoft.com/office/drawing/2014/main" id="{5DB81A01-466A-4DCC-FF08-A11865BAB040}"/>
              </a:ext>
            </a:extLst>
          </p:cNvPr>
          <p:cNvSpPr/>
          <p:nvPr/>
        </p:nvSpPr>
        <p:spPr>
          <a:xfrm>
            <a:off x="-8900739" y="599954"/>
            <a:ext cx="6282813" cy="58698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EE449D29-078B-B844-B597-38E10881E11B}"/>
              </a:ext>
            </a:extLst>
          </p:cNvPr>
          <p:cNvSpPr txBox="1"/>
          <p:nvPr/>
        </p:nvSpPr>
        <p:spPr>
          <a:xfrm>
            <a:off x="3313471" y="-5216555"/>
            <a:ext cx="5565057" cy="2677656"/>
          </a:xfrm>
          <a:prstGeom prst="rect">
            <a:avLst/>
          </a:prstGeom>
          <a:noFill/>
        </p:spPr>
        <p:txBody>
          <a:bodyPr wrap="square" rtlCol="0">
            <a:spAutoFit/>
          </a:bodyPr>
          <a:lstStyle/>
          <a:p>
            <a:r>
              <a:rPr lang="en-IN" sz="2800" b="1" dirty="0">
                <a:solidFill>
                  <a:schemeClr val="bg1"/>
                </a:solidFill>
              </a:rPr>
              <a:t>Name        :- Satasiya Daksh M.</a:t>
            </a:r>
          </a:p>
          <a:p>
            <a:r>
              <a:rPr lang="en-IN" sz="2800" b="1" dirty="0">
                <a:solidFill>
                  <a:schemeClr val="bg1"/>
                </a:solidFill>
              </a:rPr>
              <a:t>Roll No.      :- 24</a:t>
            </a:r>
          </a:p>
          <a:p>
            <a:r>
              <a:rPr lang="en-IN" sz="2800" b="1" dirty="0">
                <a:solidFill>
                  <a:schemeClr val="bg1"/>
                </a:solidFill>
              </a:rPr>
              <a:t>Enrollment :- 23002170110165</a:t>
            </a:r>
          </a:p>
          <a:p>
            <a:r>
              <a:rPr lang="en-IN" sz="2800" b="1" dirty="0">
                <a:solidFill>
                  <a:schemeClr val="bg1"/>
                </a:solidFill>
              </a:rPr>
              <a:t>No. </a:t>
            </a:r>
          </a:p>
          <a:p>
            <a:r>
              <a:rPr lang="en-IN" sz="2800" b="1" dirty="0">
                <a:solidFill>
                  <a:schemeClr val="bg1"/>
                </a:solidFill>
              </a:rPr>
              <a:t>Division      :- A1</a:t>
            </a:r>
          </a:p>
          <a:p>
            <a:r>
              <a:rPr lang="en-IN" sz="2800" b="1" dirty="0">
                <a:solidFill>
                  <a:schemeClr val="bg1"/>
                </a:solidFill>
              </a:rPr>
              <a:t>Branch       :- C.E.</a:t>
            </a:r>
          </a:p>
        </p:txBody>
      </p:sp>
      <p:sp>
        <p:nvSpPr>
          <p:cNvPr id="10" name="TextBox 9">
            <a:extLst>
              <a:ext uri="{FF2B5EF4-FFF2-40B4-BE49-F238E27FC236}">
                <a16:creationId xmlns:a16="http://schemas.microsoft.com/office/drawing/2014/main" id="{412CC058-44E6-AF3B-7DAE-72311364878A}"/>
              </a:ext>
            </a:extLst>
          </p:cNvPr>
          <p:cNvSpPr txBox="1"/>
          <p:nvPr/>
        </p:nvSpPr>
        <p:spPr>
          <a:xfrm>
            <a:off x="3313470" y="-3877727"/>
            <a:ext cx="5565057" cy="3108543"/>
          </a:xfrm>
          <a:prstGeom prst="rect">
            <a:avLst/>
          </a:prstGeom>
          <a:noFill/>
        </p:spPr>
        <p:txBody>
          <a:bodyPr wrap="square" rtlCol="0">
            <a:spAutoFit/>
          </a:bodyPr>
          <a:lstStyle/>
          <a:p>
            <a:r>
              <a:rPr lang="en-IN" sz="2800" b="1" dirty="0">
                <a:solidFill>
                  <a:schemeClr val="bg1"/>
                </a:solidFill>
              </a:rPr>
              <a:t>Name        :- Satasiya Daksh M.</a:t>
            </a:r>
          </a:p>
          <a:p>
            <a:r>
              <a:rPr lang="en-IN" sz="2800" b="1" dirty="0">
                <a:solidFill>
                  <a:schemeClr val="bg1"/>
                </a:solidFill>
              </a:rPr>
              <a:t>Roll No.      :- 22</a:t>
            </a:r>
          </a:p>
          <a:p>
            <a:r>
              <a:rPr lang="en-IN" sz="2800" b="1" dirty="0">
                <a:solidFill>
                  <a:schemeClr val="bg1"/>
                </a:solidFill>
              </a:rPr>
              <a:t>Enrollment :- 23002170110165</a:t>
            </a:r>
          </a:p>
          <a:p>
            <a:r>
              <a:rPr lang="en-IN" sz="2800" b="1" dirty="0">
                <a:solidFill>
                  <a:schemeClr val="bg1"/>
                </a:solidFill>
              </a:rPr>
              <a:t>No. </a:t>
            </a:r>
          </a:p>
          <a:p>
            <a:r>
              <a:rPr lang="en-IN" sz="2800" b="1" dirty="0">
                <a:solidFill>
                  <a:schemeClr val="bg1"/>
                </a:solidFill>
              </a:rPr>
              <a:t>Division      :- A1</a:t>
            </a:r>
          </a:p>
          <a:p>
            <a:r>
              <a:rPr lang="en-IN" sz="2800" b="1" dirty="0">
                <a:solidFill>
                  <a:schemeClr val="bg1"/>
                </a:solidFill>
              </a:rPr>
              <a:t>Branch       :- C.E.</a:t>
            </a:r>
          </a:p>
          <a:p>
            <a:r>
              <a:rPr lang="en-IN" sz="2800" b="1" dirty="0">
                <a:solidFill>
                  <a:schemeClr val="bg1"/>
                </a:solidFill>
              </a:rPr>
              <a:t>Sem 			 :- 4th</a:t>
            </a:r>
          </a:p>
        </p:txBody>
      </p:sp>
    </p:spTree>
    <p:extLst>
      <p:ext uri="{BB962C8B-B14F-4D97-AF65-F5344CB8AC3E}">
        <p14:creationId xmlns:p14="http://schemas.microsoft.com/office/powerpoint/2010/main" val="354039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CDB300B-D705-4E22-B32D-9D091FF06632}"/>
              </a:ext>
            </a:extLst>
          </p:cNvPr>
          <p:cNvSpPr/>
          <p:nvPr/>
        </p:nvSpPr>
        <p:spPr>
          <a:xfrm>
            <a:off x="2841521" y="226141"/>
            <a:ext cx="6282813" cy="58698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AA90765F-5DE2-DAFE-07FF-FEA606583AD1}"/>
              </a:ext>
            </a:extLst>
          </p:cNvPr>
          <p:cNvSpPr txBox="1"/>
          <p:nvPr/>
        </p:nvSpPr>
        <p:spPr>
          <a:xfrm>
            <a:off x="3313471" y="1736234"/>
            <a:ext cx="5565057" cy="3108543"/>
          </a:xfrm>
          <a:prstGeom prst="rect">
            <a:avLst/>
          </a:prstGeom>
          <a:noFill/>
        </p:spPr>
        <p:txBody>
          <a:bodyPr wrap="square" rtlCol="0">
            <a:spAutoFit/>
          </a:bodyPr>
          <a:lstStyle/>
          <a:p>
            <a:r>
              <a:rPr lang="en-IN" sz="2800" b="1" dirty="0">
                <a:solidFill>
                  <a:schemeClr val="bg1"/>
                </a:solidFill>
              </a:rPr>
              <a:t>Name        :- Satasiya Daksh M.</a:t>
            </a:r>
          </a:p>
          <a:p>
            <a:r>
              <a:rPr lang="en-IN" sz="2800" b="1" dirty="0">
                <a:solidFill>
                  <a:schemeClr val="bg1"/>
                </a:solidFill>
              </a:rPr>
              <a:t>Roll No.      :- 22</a:t>
            </a:r>
          </a:p>
          <a:p>
            <a:r>
              <a:rPr lang="en-IN" sz="2800" b="1" dirty="0">
                <a:solidFill>
                  <a:schemeClr val="bg1"/>
                </a:solidFill>
              </a:rPr>
              <a:t>Enrollment :- 23002170110165</a:t>
            </a:r>
          </a:p>
          <a:p>
            <a:r>
              <a:rPr lang="en-IN" sz="2800" b="1" dirty="0">
                <a:solidFill>
                  <a:schemeClr val="bg1"/>
                </a:solidFill>
              </a:rPr>
              <a:t>No. </a:t>
            </a:r>
          </a:p>
          <a:p>
            <a:r>
              <a:rPr lang="en-IN" sz="2800" b="1" dirty="0">
                <a:solidFill>
                  <a:schemeClr val="bg1"/>
                </a:solidFill>
              </a:rPr>
              <a:t>Division      :- A1</a:t>
            </a:r>
          </a:p>
          <a:p>
            <a:r>
              <a:rPr lang="en-IN" sz="2800" b="1" dirty="0">
                <a:solidFill>
                  <a:schemeClr val="bg1"/>
                </a:solidFill>
              </a:rPr>
              <a:t>Branch       :- C.E.</a:t>
            </a:r>
          </a:p>
          <a:p>
            <a:r>
              <a:rPr lang="en-IN" sz="2800" b="1" dirty="0">
                <a:solidFill>
                  <a:schemeClr val="bg1"/>
                </a:solidFill>
              </a:rPr>
              <a:t>Sem 			 :- 4th</a:t>
            </a:r>
          </a:p>
        </p:txBody>
      </p:sp>
      <p:sp>
        <p:nvSpPr>
          <p:cNvPr id="2" name="TextBox 1">
            <a:extLst>
              <a:ext uri="{FF2B5EF4-FFF2-40B4-BE49-F238E27FC236}">
                <a16:creationId xmlns:a16="http://schemas.microsoft.com/office/drawing/2014/main" id="{805420EF-FAB9-1C1C-54B6-42A991474472}"/>
              </a:ext>
            </a:extLst>
          </p:cNvPr>
          <p:cNvSpPr txBox="1"/>
          <p:nvPr/>
        </p:nvSpPr>
        <p:spPr>
          <a:xfrm>
            <a:off x="10539663" y="434688"/>
            <a:ext cx="641685" cy="769441"/>
          </a:xfrm>
          <a:prstGeom prst="rect">
            <a:avLst/>
          </a:prstGeom>
          <a:noFill/>
        </p:spPr>
        <p:txBody>
          <a:bodyPr wrap="square" rtlCol="0">
            <a:spAutoFit/>
          </a:bodyPr>
          <a:lstStyle/>
          <a:p>
            <a:r>
              <a:rPr lang="en-IN" sz="4400" dirty="0"/>
              <a:t>2</a:t>
            </a:r>
          </a:p>
        </p:txBody>
      </p:sp>
      <p:pic>
        <p:nvPicPr>
          <p:cNvPr id="3" name="Picture 2">
            <a:extLst>
              <a:ext uri="{FF2B5EF4-FFF2-40B4-BE49-F238E27FC236}">
                <a16:creationId xmlns:a16="http://schemas.microsoft.com/office/drawing/2014/main" id="{7A486BA2-4ABC-6006-BA7A-497188F90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4" name="Picture 3">
            <a:extLst>
              <a:ext uri="{FF2B5EF4-FFF2-40B4-BE49-F238E27FC236}">
                <a16:creationId xmlns:a16="http://schemas.microsoft.com/office/drawing/2014/main" id="{F9491770-58EE-F818-B797-1846C8E48A08}"/>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grpSp>
        <p:nvGrpSpPr>
          <p:cNvPr id="9" name="Group 8">
            <a:extLst>
              <a:ext uri="{FF2B5EF4-FFF2-40B4-BE49-F238E27FC236}">
                <a16:creationId xmlns:a16="http://schemas.microsoft.com/office/drawing/2014/main" id="{FE1E4174-0358-A9B9-851B-5A9890F8F2CD}"/>
              </a:ext>
            </a:extLst>
          </p:cNvPr>
          <p:cNvGrpSpPr/>
          <p:nvPr/>
        </p:nvGrpSpPr>
        <p:grpSpPr>
          <a:xfrm>
            <a:off x="10371937" y="6448188"/>
            <a:ext cx="1092960" cy="298080"/>
            <a:chOff x="10371937" y="6448188"/>
            <a:chExt cx="1092960" cy="2980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6902611-7BD5-3130-34F5-85B496C0DEE5}"/>
                    </a:ext>
                  </a:extLst>
                </p14:cNvPr>
                <p14:cNvContentPartPr/>
                <p14:nvPr/>
              </p14:nvContentPartPr>
              <p14:xfrm>
                <a:off x="10371937" y="6448188"/>
                <a:ext cx="835920" cy="298080"/>
              </p14:xfrm>
            </p:contentPart>
          </mc:Choice>
          <mc:Fallback xmlns="">
            <p:pic>
              <p:nvPicPr>
                <p:cNvPr id="7" name="Ink 6">
                  <a:extLst>
                    <a:ext uri="{FF2B5EF4-FFF2-40B4-BE49-F238E27FC236}">
                      <a16:creationId xmlns:a16="http://schemas.microsoft.com/office/drawing/2014/main" id="{26902611-7BD5-3130-34F5-85B496C0DEE5}"/>
                    </a:ext>
                  </a:extLst>
                </p:cNvPr>
                <p:cNvPicPr/>
                <p:nvPr/>
              </p:nvPicPr>
              <p:blipFill>
                <a:blip r:embed="rId5"/>
                <a:stretch>
                  <a:fillRect/>
                </a:stretch>
              </p:blipFill>
              <p:spPr>
                <a:xfrm>
                  <a:off x="10308937" y="6385548"/>
                  <a:ext cx="961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C21E603-908C-F670-D3C5-340F1658FAEE}"/>
                    </a:ext>
                  </a:extLst>
                </p14:cNvPr>
                <p14:cNvContentPartPr/>
                <p14:nvPr/>
              </p14:nvContentPartPr>
              <p14:xfrm>
                <a:off x="11458777" y="6606948"/>
                <a:ext cx="6120" cy="7920"/>
              </p14:xfrm>
            </p:contentPart>
          </mc:Choice>
          <mc:Fallback xmlns="">
            <p:pic>
              <p:nvPicPr>
                <p:cNvPr id="8" name="Ink 7">
                  <a:extLst>
                    <a:ext uri="{FF2B5EF4-FFF2-40B4-BE49-F238E27FC236}">
                      <a16:creationId xmlns:a16="http://schemas.microsoft.com/office/drawing/2014/main" id="{4C21E603-908C-F670-D3C5-340F1658FAEE}"/>
                    </a:ext>
                  </a:extLst>
                </p:cNvPr>
                <p:cNvPicPr/>
                <p:nvPr/>
              </p:nvPicPr>
              <p:blipFill>
                <a:blip r:embed="rId7"/>
                <a:stretch>
                  <a:fillRect/>
                </a:stretch>
              </p:blipFill>
              <p:spPr>
                <a:xfrm>
                  <a:off x="11396137" y="6544308"/>
                  <a:ext cx="131760" cy="133560"/>
                </a:xfrm>
                <a:prstGeom prst="rect">
                  <a:avLst/>
                </a:prstGeom>
              </p:spPr>
            </p:pic>
          </mc:Fallback>
        </mc:AlternateContent>
      </p:grpSp>
      <p:sp>
        <p:nvSpPr>
          <p:cNvPr id="10" name="TextBox 9">
            <a:extLst>
              <a:ext uri="{FF2B5EF4-FFF2-40B4-BE49-F238E27FC236}">
                <a16:creationId xmlns:a16="http://schemas.microsoft.com/office/drawing/2014/main" id="{9A1CE0F4-389C-89CF-6A5B-97952E3411C5}"/>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pic>
        <p:nvPicPr>
          <p:cNvPr id="11" name="Picture Placeholder 46">
            <a:extLst>
              <a:ext uri="{FF2B5EF4-FFF2-40B4-BE49-F238E27FC236}">
                <a16:creationId xmlns:a16="http://schemas.microsoft.com/office/drawing/2014/main" id="{17B62933-67DD-44D4-8FAF-B5FD3568B513}"/>
              </a:ext>
            </a:extLst>
          </p:cNvPr>
          <p:cNvPicPr>
            <a:picLocks noChangeAspect="1"/>
          </p:cNvPicPr>
          <p:nvPr/>
        </p:nvPicPr>
        <p:blipFill>
          <a:blip r:embed="rId8">
            <a:alphaModFix amt="93000"/>
          </a:blip>
          <a:srcRect l="18101" r="18101"/>
          <a:stretch>
            <a:fillRect/>
          </a:stretch>
        </p:blipFill>
        <p:spPr>
          <a:xfrm>
            <a:off x="12876874" y="-52488"/>
            <a:ext cx="6096000" cy="6858001"/>
          </a:xfrm>
          <a:prstGeom prst="rect">
            <a:avLst/>
          </a:prstGeom>
        </p:spPr>
      </p:pic>
      <p:sp>
        <p:nvSpPr>
          <p:cNvPr id="13" name="TextBox 12">
            <a:extLst>
              <a:ext uri="{FF2B5EF4-FFF2-40B4-BE49-F238E27FC236}">
                <a16:creationId xmlns:a16="http://schemas.microsoft.com/office/drawing/2014/main" id="{85064BFA-EB98-C732-0AEA-1D989280469E}"/>
              </a:ext>
            </a:extLst>
          </p:cNvPr>
          <p:cNvSpPr txBox="1"/>
          <p:nvPr/>
        </p:nvSpPr>
        <p:spPr>
          <a:xfrm>
            <a:off x="-6332543" y="2553270"/>
            <a:ext cx="4552336" cy="2554545"/>
          </a:xfrm>
          <a:prstGeom prst="rect">
            <a:avLst/>
          </a:prstGeom>
          <a:noFill/>
        </p:spPr>
        <p:txBody>
          <a:bodyPr wrap="square" rtlCol="0">
            <a:spAutoFit/>
          </a:bodyPr>
          <a:lstStyle/>
          <a:p>
            <a:pPr marL="285750" indent="-285750">
              <a:buFont typeface="Wingdings" panose="05000000000000000000" pitchFamily="2" charset="2"/>
              <a:buChar char="Ø"/>
            </a:pPr>
            <a:r>
              <a:rPr lang="en-IN" sz="3200" b="1" dirty="0">
                <a:cs typeface="Times New Roman" panose="02020603050405020304" pitchFamily="18" charset="0"/>
              </a:rPr>
              <a:t>Introduction</a:t>
            </a:r>
          </a:p>
          <a:p>
            <a:pPr marL="285750" indent="-285750">
              <a:buFont typeface="Wingdings" panose="05000000000000000000" pitchFamily="2" charset="2"/>
              <a:buChar char="Ø"/>
            </a:pPr>
            <a:r>
              <a:rPr lang="en-IN" sz="3200" b="1" dirty="0">
                <a:cs typeface="Times New Roman" panose="02020603050405020304" pitchFamily="18" charset="0"/>
              </a:rPr>
              <a:t>Functionality</a:t>
            </a:r>
          </a:p>
          <a:p>
            <a:pPr marL="285750" indent="-285750">
              <a:buFont typeface="Wingdings" panose="05000000000000000000" pitchFamily="2" charset="2"/>
              <a:buChar char="Ø"/>
            </a:pPr>
            <a:r>
              <a:rPr lang="en-IN" sz="3200" b="1" dirty="0">
                <a:cs typeface="Times New Roman" panose="02020603050405020304" pitchFamily="18" charset="0"/>
              </a:rPr>
              <a:t>Merits</a:t>
            </a:r>
          </a:p>
          <a:p>
            <a:pPr marL="285750" indent="-285750">
              <a:buFont typeface="Wingdings" panose="05000000000000000000" pitchFamily="2" charset="2"/>
              <a:buChar char="Ø"/>
            </a:pPr>
            <a:r>
              <a:rPr lang="en-IN" sz="3200" b="1" dirty="0">
                <a:cs typeface="Times New Roman" panose="02020603050405020304" pitchFamily="18" charset="0"/>
              </a:rPr>
              <a:t>Demerits</a:t>
            </a:r>
          </a:p>
          <a:p>
            <a:pPr marL="285750" indent="-285750">
              <a:buFont typeface="Wingdings" panose="05000000000000000000" pitchFamily="2" charset="2"/>
              <a:buChar char="Ø"/>
            </a:pPr>
            <a:r>
              <a:rPr lang="en-IN" sz="3200" b="1" dirty="0">
                <a:cs typeface="Times New Roman" panose="02020603050405020304" pitchFamily="18" charset="0"/>
              </a:rPr>
              <a:t>Future Scope</a:t>
            </a:r>
          </a:p>
        </p:txBody>
      </p:sp>
      <p:sp>
        <p:nvSpPr>
          <p:cNvPr id="14" name="TextBox 13">
            <a:extLst>
              <a:ext uri="{FF2B5EF4-FFF2-40B4-BE49-F238E27FC236}">
                <a16:creationId xmlns:a16="http://schemas.microsoft.com/office/drawing/2014/main" id="{63BC7197-43FA-9202-C72D-60400506C0D3}"/>
              </a:ext>
            </a:extLst>
          </p:cNvPr>
          <p:cNvSpPr txBox="1"/>
          <p:nvPr/>
        </p:nvSpPr>
        <p:spPr>
          <a:xfrm>
            <a:off x="565353" y="-2191075"/>
            <a:ext cx="4552336" cy="830997"/>
          </a:xfrm>
          <a:prstGeom prst="rect">
            <a:avLst/>
          </a:prstGeom>
          <a:noFill/>
        </p:spPr>
        <p:txBody>
          <a:bodyPr wrap="square" rtlCol="0">
            <a:spAutoFit/>
          </a:bodyPr>
          <a:lstStyle/>
          <a:p>
            <a:r>
              <a:rPr lang="en-IN" sz="4800" b="1" dirty="0">
                <a:latin typeface="+mj-lt"/>
                <a:cs typeface="Times New Roman" panose="02020603050405020304" pitchFamily="18" charset="0"/>
              </a:rPr>
              <a:t>Agenda :- </a:t>
            </a:r>
          </a:p>
        </p:txBody>
      </p:sp>
      <p:pic>
        <p:nvPicPr>
          <p:cNvPr id="15" name="Picture Placeholder 8">
            <a:extLst>
              <a:ext uri="{FF2B5EF4-FFF2-40B4-BE49-F238E27FC236}">
                <a16:creationId xmlns:a16="http://schemas.microsoft.com/office/drawing/2014/main" id="{8D550ED8-D1B0-B4B4-BA4F-F4CCC8F453BD}"/>
              </a:ext>
            </a:extLst>
          </p:cNvPr>
          <p:cNvPicPr>
            <a:picLocks noChangeAspect="1"/>
          </p:cNvPicPr>
          <p:nvPr/>
        </p:nvPicPr>
        <p:blipFill>
          <a:blip r:embed="rId9">
            <a:alphaModFix amt="72000"/>
            <a:extLst>
              <a:ext uri="{837473B0-CC2E-450A-ABE3-18F120FF3D39}">
                <a1611:picAttrSrcUrl xmlns:a1611="http://schemas.microsoft.com/office/drawing/2016/11/main" r:id="rId10"/>
              </a:ext>
            </a:extLst>
          </a:blip>
          <a:srcRect l="-505" r="486" b="5217"/>
          <a:stretch>
            <a:fillRect/>
          </a:stretch>
        </p:blipFill>
        <p:spPr>
          <a:xfrm>
            <a:off x="12876874" y="1736234"/>
            <a:ext cx="4107967" cy="3872005"/>
          </a:xfrm>
          <a:prstGeom prst="rect">
            <a:avLst/>
          </a:prstGeom>
        </p:spPr>
      </p:pic>
    </p:spTree>
    <p:extLst>
      <p:ext uri="{BB962C8B-B14F-4D97-AF65-F5344CB8AC3E}">
        <p14:creationId xmlns:p14="http://schemas.microsoft.com/office/powerpoint/2010/main" val="200033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26B2D83-FB50-7DB3-D8C6-E3BCC33214F7}"/>
              </a:ext>
            </a:extLst>
          </p:cNvPr>
          <p:cNvSpPr txBox="1"/>
          <p:nvPr/>
        </p:nvSpPr>
        <p:spPr>
          <a:xfrm>
            <a:off x="1592257" y="2644710"/>
            <a:ext cx="4552336" cy="2554545"/>
          </a:xfrm>
          <a:prstGeom prst="rect">
            <a:avLst/>
          </a:prstGeom>
          <a:noFill/>
        </p:spPr>
        <p:txBody>
          <a:bodyPr wrap="square" rtlCol="0">
            <a:spAutoFit/>
          </a:bodyPr>
          <a:lstStyle/>
          <a:p>
            <a:pPr marL="285750" indent="-285750">
              <a:buFont typeface="Wingdings" panose="05000000000000000000" pitchFamily="2" charset="2"/>
              <a:buChar char="Ø"/>
            </a:pPr>
            <a:r>
              <a:rPr lang="en-IN" sz="3200" b="1" dirty="0">
                <a:cs typeface="Times New Roman" panose="02020603050405020304" pitchFamily="18" charset="0"/>
              </a:rPr>
              <a:t>Introduction</a:t>
            </a:r>
          </a:p>
          <a:p>
            <a:pPr marL="285750" indent="-285750">
              <a:buFont typeface="Wingdings" panose="05000000000000000000" pitchFamily="2" charset="2"/>
              <a:buChar char="Ø"/>
            </a:pPr>
            <a:r>
              <a:rPr lang="en-IN" sz="3200" b="1" dirty="0">
                <a:cs typeface="Times New Roman" panose="02020603050405020304" pitchFamily="18" charset="0"/>
              </a:rPr>
              <a:t>Functionality</a:t>
            </a:r>
          </a:p>
          <a:p>
            <a:pPr marL="285750" indent="-285750">
              <a:buFont typeface="Wingdings" panose="05000000000000000000" pitchFamily="2" charset="2"/>
              <a:buChar char="Ø"/>
            </a:pPr>
            <a:r>
              <a:rPr lang="en-IN" sz="3200" b="1" dirty="0">
                <a:cs typeface="Times New Roman" panose="02020603050405020304" pitchFamily="18" charset="0"/>
              </a:rPr>
              <a:t>Merits</a:t>
            </a:r>
          </a:p>
          <a:p>
            <a:pPr marL="285750" indent="-285750">
              <a:buFont typeface="Wingdings" panose="05000000000000000000" pitchFamily="2" charset="2"/>
              <a:buChar char="Ø"/>
            </a:pPr>
            <a:r>
              <a:rPr lang="en-IN" sz="3200" b="1" dirty="0">
                <a:cs typeface="Times New Roman" panose="02020603050405020304" pitchFamily="18" charset="0"/>
              </a:rPr>
              <a:t>Demerits</a:t>
            </a:r>
          </a:p>
          <a:p>
            <a:pPr marL="285750" indent="-285750">
              <a:buFont typeface="Wingdings" panose="05000000000000000000" pitchFamily="2" charset="2"/>
              <a:buChar char="Ø"/>
            </a:pPr>
            <a:r>
              <a:rPr lang="en-IN" sz="3200" b="1" dirty="0">
                <a:cs typeface="Times New Roman" panose="02020603050405020304" pitchFamily="18" charset="0"/>
              </a:rPr>
              <a:t>Future Scope</a:t>
            </a:r>
          </a:p>
        </p:txBody>
      </p:sp>
      <p:pic>
        <p:nvPicPr>
          <p:cNvPr id="4" name="Picture 3">
            <a:extLst>
              <a:ext uri="{FF2B5EF4-FFF2-40B4-BE49-F238E27FC236}">
                <a16:creationId xmlns:a16="http://schemas.microsoft.com/office/drawing/2014/main" id="{DDFE2C27-74AB-6E13-5CDA-AFCE9CB7E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5" name="Picture 4">
            <a:extLst>
              <a:ext uri="{FF2B5EF4-FFF2-40B4-BE49-F238E27FC236}">
                <a16:creationId xmlns:a16="http://schemas.microsoft.com/office/drawing/2014/main" id="{7BE5D8A9-49BA-D441-EFA1-828B8F900895}"/>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9D473F6-B813-E197-9FDC-0E3B145B5A62}"/>
                  </a:ext>
                </a:extLst>
              </p14:cNvPr>
              <p14:cNvContentPartPr/>
              <p14:nvPr/>
            </p14:nvContentPartPr>
            <p14:xfrm>
              <a:off x="2622577" y="6419388"/>
              <a:ext cx="956520" cy="198000"/>
            </p14:xfrm>
          </p:contentPart>
        </mc:Choice>
        <mc:Fallback xmlns="">
          <p:pic>
            <p:nvPicPr>
              <p:cNvPr id="8" name="Ink 7">
                <a:extLst>
                  <a:ext uri="{FF2B5EF4-FFF2-40B4-BE49-F238E27FC236}">
                    <a16:creationId xmlns:a16="http://schemas.microsoft.com/office/drawing/2014/main" id="{E9D473F6-B813-E197-9FDC-0E3B145B5A62}"/>
                  </a:ext>
                </a:extLst>
              </p:cNvPr>
              <p:cNvPicPr/>
              <p:nvPr/>
            </p:nvPicPr>
            <p:blipFill>
              <a:blip r:embed="rId5"/>
              <a:stretch>
                <a:fillRect/>
              </a:stretch>
            </p:blipFill>
            <p:spPr>
              <a:xfrm>
                <a:off x="2613580" y="6410388"/>
                <a:ext cx="974153"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3E8FF8A-F4B4-96D1-113F-C9457A339EF1}"/>
                  </a:ext>
                </a:extLst>
              </p14:cNvPr>
              <p14:cNvContentPartPr/>
              <p14:nvPr/>
            </p14:nvContentPartPr>
            <p14:xfrm>
              <a:off x="492457" y="5852388"/>
              <a:ext cx="2693160" cy="681840"/>
            </p14:xfrm>
          </p:contentPart>
        </mc:Choice>
        <mc:Fallback xmlns="">
          <p:pic>
            <p:nvPicPr>
              <p:cNvPr id="15" name="Ink 14">
                <a:extLst>
                  <a:ext uri="{FF2B5EF4-FFF2-40B4-BE49-F238E27FC236}">
                    <a16:creationId xmlns:a16="http://schemas.microsoft.com/office/drawing/2014/main" id="{33E8FF8A-F4B4-96D1-113F-C9457A339EF1}"/>
                  </a:ext>
                </a:extLst>
              </p:cNvPr>
              <p:cNvPicPr/>
              <p:nvPr/>
            </p:nvPicPr>
            <p:blipFill>
              <a:blip r:embed="rId13"/>
              <a:stretch>
                <a:fillRect/>
              </a:stretch>
            </p:blipFill>
            <p:spPr>
              <a:xfrm>
                <a:off x="438457" y="5744748"/>
                <a:ext cx="2800800" cy="89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4342F85-7B84-A4E9-8091-49CFF6916C4C}"/>
                  </a:ext>
                </a:extLst>
              </p14:cNvPr>
              <p14:cNvContentPartPr/>
              <p14:nvPr/>
            </p14:nvContentPartPr>
            <p14:xfrm>
              <a:off x="491737" y="6536388"/>
              <a:ext cx="463680" cy="11880"/>
            </p14:xfrm>
          </p:contentPart>
        </mc:Choice>
        <mc:Fallback xmlns="">
          <p:pic>
            <p:nvPicPr>
              <p:cNvPr id="16" name="Ink 15">
                <a:extLst>
                  <a:ext uri="{FF2B5EF4-FFF2-40B4-BE49-F238E27FC236}">
                    <a16:creationId xmlns:a16="http://schemas.microsoft.com/office/drawing/2014/main" id="{B4342F85-7B84-A4E9-8091-49CFF6916C4C}"/>
                  </a:ext>
                </a:extLst>
              </p:cNvPr>
              <p:cNvPicPr/>
              <p:nvPr/>
            </p:nvPicPr>
            <p:blipFill>
              <a:blip r:embed="rId15"/>
              <a:stretch>
                <a:fillRect/>
              </a:stretch>
            </p:blipFill>
            <p:spPr>
              <a:xfrm>
                <a:off x="437737" y="6428388"/>
                <a:ext cx="571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19993662-29A3-69A5-9598-A871375B1641}"/>
                  </a:ext>
                </a:extLst>
              </p14:cNvPr>
              <p14:cNvContentPartPr/>
              <p14:nvPr/>
            </p14:nvContentPartPr>
            <p14:xfrm>
              <a:off x="973417" y="6537828"/>
              <a:ext cx="505080" cy="10440"/>
            </p14:xfrm>
          </p:contentPart>
        </mc:Choice>
        <mc:Fallback xmlns="">
          <p:pic>
            <p:nvPicPr>
              <p:cNvPr id="17" name="Ink 16">
                <a:extLst>
                  <a:ext uri="{FF2B5EF4-FFF2-40B4-BE49-F238E27FC236}">
                    <a16:creationId xmlns:a16="http://schemas.microsoft.com/office/drawing/2014/main" id="{19993662-29A3-69A5-9598-A871375B1641}"/>
                  </a:ext>
                </a:extLst>
              </p:cNvPr>
              <p:cNvPicPr/>
              <p:nvPr/>
            </p:nvPicPr>
            <p:blipFill>
              <a:blip r:embed="rId17"/>
              <a:stretch>
                <a:fillRect/>
              </a:stretch>
            </p:blipFill>
            <p:spPr>
              <a:xfrm>
                <a:off x="919417" y="6430188"/>
                <a:ext cx="612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0DAB9FE-2872-480E-1926-D3DBFD789237}"/>
                  </a:ext>
                </a:extLst>
              </p14:cNvPr>
              <p14:cNvContentPartPr/>
              <p14:nvPr/>
            </p14:nvContentPartPr>
            <p14:xfrm>
              <a:off x="1484617" y="6498948"/>
              <a:ext cx="360" cy="360"/>
            </p14:xfrm>
          </p:contentPart>
        </mc:Choice>
        <mc:Fallback xmlns="">
          <p:pic>
            <p:nvPicPr>
              <p:cNvPr id="18" name="Ink 17">
                <a:extLst>
                  <a:ext uri="{FF2B5EF4-FFF2-40B4-BE49-F238E27FC236}">
                    <a16:creationId xmlns:a16="http://schemas.microsoft.com/office/drawing/2014/main" id="{A0DAB9FE-2872-480E-1926-D3DBFD789237}"/>
                  </a:ext>
                </a:extLst>
              </p:cNvPr>
              <p:cNvPicPr/>
              <p:nvPr/>
            </p:nvPicPr>
            <p:blipFill>
              <a:blip r:embed="rId19"/>
              <a:stretch>
                <a:fillRect/>
              </a:stretch>
            </p:blipFill>
            <p:spPr>
              <a:xfrm>
                <a:off x="1430977" y="639094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073B4A36-7039-2865-F001-77A35283C500}"/>
                  </a:ext>
                </a:extLst>
              </p14:cNvPr>
              <p14:cNvContentPartPr/>
              <p14:nvPr/>
            </p14:nvContentPartPr>
            <p14:xfrm>
              <a:off x="1463017" y="6470148"/>
              <a:ext cx="21960" cy="29160"/>
            </p14:xfrm>
          </p:contentPart>
        </mc:Choice>
        <mc:Fallback xmlns="">
          <p:pic>
            <p:nvPicPr>
              <p:cNvPr id="19" name="Ink 18">
                <a:extLst>
                  <a:ext uri="{FF2B5EF4-FFF2-40B4-BE49-F238E27FC236}">
                    <a16:creationId xmlns:a16="http://schemas.microsoft.com/office/drawing/2014/main" id="{073B4A36-7039-2865-F001-77A35283C500}"/>
                  </a:ext>
                </a:extLst>
              </p:cNvPr>
              <p:cNvPicPr/>
              <p:nvPr/>
            </p:nvPicPr>
            <p:blipFill>
              <a:blip r:embed="rId21"/>
              <a:stretch>
                <a:fillRect/>
              </a:stretch>
            </p:blipFill>
            <p:spPr>
              <a:xfrm>
                <a:off x="1409377" y="6362148"/>
                <a:ext cx="129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F3F8DBB-FBFD-7041-DBFA-47649C8B9EB5}"/>
                  </a:ext>
                </a:extLst>
              </p14:cNvPr>
              <p14:cNvContentPartPr/>
              <p14:nvPr/>
            </p14:nvContentPartPr>
            <p14:xfrm>
              <a:off x="1445377" y="6377628"/>
              <a:ext cx="785520" cy="34200"/>
            </p14:xfrm>
          </p:contentPart>
        </mc:Choice>
        <mc:Fallback xmlns="">
          <p:pic>
            <p:nvPicPr>
              <p:cNvPr id="20" name="Ink 19">
                <a:extLst>
                  <a:ext uri="{FF2B5EF4-FFF2-40B4-BE49-F238E27FC236}">
                    <a16:creationId xmlns:a16="http://schemas.microsoft.com/office/drawing/2014/main" id="{AF3F8DBB-FBFD-7041-DBFA-47649C8B9EB5}"/>
                  </a:ext>
                </a:extLst>
              </p:cNvPr>
              <p:cNvPicPr/>
              <p:nvPr/>
            </p:nvPicPr>
            <p:blipFill>
              <a:blip r:embed="rId23"/>
              <a:stretch>
                <a:fillRect/>
              </a:stretch>
            </p:blipFill>
            <p:spPr>
              <a:xfrm>
                <a:off x="1391377" y="6269628"/>
                <a:ext cx="8931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D66B581D-66CA-A91F-7069-BC884A430044}"/>
                  </a:ext>
                </a:extLst>
              </p14:cNvPr>
              <p14:cNvContentPartPr/>
              <p14:nvPr/>
            </p14:nvContentPartPr>
            <p14:xfrm>
              <a:off x="1178617" y="6233628"/>
              <a:ext cx="827280" cy="20160"/>
            </p14:xfrm>
          </p:contentPart>
        </mc:Choice>
        <mc:Fallback xmlns="">
          <p:pic>
            <p:nvPicPr>
              <p:cNvPr id="21" name="Ink 20">
                <a:extLst>
                  <a:ext uri="{FF2B5EF4-FFF2-40B4-BE49-F238E27FC236}">
                    <a16:creationId xmlns:a16="http://schemas.microsoft.com/office/drawing/2014/main" id="{D66B581D-66CA-A91F-7069-BC884A430044}"/>
                  </a:ext>
                </a:extLst>
              </p:cNvPr>
              <p:cNvPicPr/>
              <p:nvPr/>
            </p:nvPicPr>
            <p:blipFill>
              <a:blip r:embed="rId25"/>
              <a:stretch>
                <a:fillRect/>
              </a:stretch>
            </p:blipFill>
            <p:spPr>
              <a:xfrm>
                <a:off x="1124617" y="6125628"/>
                <a:ext cx="93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D4FCB3F5-0564-D78D-CD55-52D388C3161B}"/>
                  </a:ext>
                </a:extLst>
              </p14:cNvPr>
              <p14:cNvContentPartPr/>
              <p14:nvPr/>
            </p14:nvContentPartPr>
            <p14:xfrm>
              <a:off x="1306777" y="6075948"/>
              <a:ext cx="40320" cy="47520"/>
            </p14:xfrm>
          </p:contentPart>
        </mc:Choice>
        <mc:Fallback xmlns="">
          <p:pic>
            <p:nvPicPr>
              <p:cNvPr id="22" name="Ink 21">
                <a:extLst>
                  <a:ext uri="{FF2B5EF4-FFF2-40B4-BE49-F238E27FC236}">
                    <a16:creationId xmlns:a16="http://schemas.microsoft.com/office/drawing/2014/main" id="{D4FCB3F5-0564-D78D-CD55-52D388C3161B}"/>
                  </a:ext>
                </a:extLst>
              </p:cNvPr>
              <p:cNvPicPr/>
              <p:nvPr/>
            </p:nvPicPr>
            <p:blipFill>
              <a:blip r:embed="rId27"/>
              <a:stretch>
                <a:fillRect/>
              </a:stretch>
            </p:blipFill>
            <p:spPr>
              <a:xfrm>
                <a:off x="1253137" y="5968308"/>
                <a:ext cx="147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151DBAFF-5335-187C-2D5F-1DEF32F59CA1}"/>
                  </a:ext>
                </a:extLst>
              </p14:cNvPr>
              <p14:cNvContentPartPr/>
              <p14:nvPr/>
            </p14:nvContentPartPr>
            <p14:xfrm>
              <a:off x="1494337" y="6233628"/>
              <a:ext cx="360" cy="360"/>
            </p14:xfrm>
          </p:contentPart>
        </mc:Choice>
        <mc:Fallback xmlns="">
          <p:pic>
            <p:nvPicPr>
              <p:cNvPr id="23" name="Ink 22">
                <a:extLst>
                  <a:ext uri="{FF2B5EF4-FFF2-40B4-BE49-F238E27FC236}">
                    <a16:creationId xmlns:a16="http://schemas.microsoft.com/office/drawing/2014/main" id="{151DBAFF-5335-187C-2D5F-1DEF32F59CA1}"/>
                  </a:ext>
                </a:extLst>
              </p:cNvPr>
              <p:cNvPicPr/>
              <p:nvPr/>
            </p:nvPicPr>
            <p:blipFill>
              <a:blip r:embed="rId29"/>
              <a:stretch>
                <a:fillRect/>
              </a:stretch>
            </p:blipFill>
            <p:spPr>
              <a:xfrm>
                <a:off x="1404337" y="60536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6701329-1721-58B4-2CC9-2CD8CF0DB751}"/>
                  </a:ext>
                </a:extLst>
              </p14:cNvPr>
              <p14:cNvContentPartPr/>
              <p14:nvPr/>
            </p14:nvContentPartPr>
            <p14:xfrm>
              <a:off x="1543657" y="6321828"/>
              <a:ext cx="1357920" cy="692280"/>
            </p14:xfrm>
          </p:contentPart>
        </mc:Choice>
        <mc:Fallback xmlns="">
          <p:pic>
            <p:nvPicPr>
              <p:cNvPr id="24" name="Ink 23">
                <a:extLst>
                  <a:ext uri="{FF2B5EF4-FFF2-40B4-BE49-F238E27FC236}">
                    <a16:creationId xmlns:a16="http://schemas.microsoft.com/office/drawing/2014/main" id="{16701329-1721-58B4-2CC9-2CD8CF0DB751}"/>
                  </a:ext>
                </a:extLst>
              </p:cNvPr>
              <p:cNvPicPr/>
              <p:nvPr/>
            </p:nvPicPr>
            <p:blipFill>
              <a:blip r:embed="rId31"/>
              <a:stretch>
                <a:fillRect/>
              </a:stretch>
            </p:blipFill>
            <p:spPr>
              <a:xfrm>
                <a:off x="1454017" y="6141828"/>
                <a:ext cx="1537560" cy="1051920"/>
              </a:xfrm>
              <a:prstGeom prst="rect">
                <a:avLst/>
              </a:prstGeom>
            </p:spPr>
          </p:pic>
        </mc:Fallback>
      </mc:AlternateContent>
      <p:sp>
        <p:nvSpPr>
          <p:cNvPr id="27" name="Slide Number Placeholder 3">
            <a:extLst>
              <a:ext uri="{FF2B5EF4-FFF2-40B4-BE49-F238E27FC236}">
                <a16:creationId xmlns:a16="http://schemas.microsoft.com/office/drawing/2014/main" id="{AF13E4F8-8EFD-10FB-81E1-6B3E18FEF0CF}"/>
              </a:ext>
            </a:extLst>
          </p:cNvPr>
          <p:cNvSpPr txBox="1">
            <a:spLocks/>
          </p:cNvSpPr>
          <p:nvPr/>
        </p:nvSpPr>
        <p:spPr>
          <a:xfrm>
            <a:off x="10405388" y="548212"/>
            <a:ext cx="838199" cy="76768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9B51A1E-902D-48AF-9020-955120F399B6}" type="slidenum">
              <a:rPr lang="en-US" sz="3200" smtClean="0"/>
              <a:pPr algn="ctr"/>
              <a:t>4</a:t>
            </a:fld>
            <a:endParaRPr lang="en-US" sz="3200" dirty="0"/>
          </a:p>
        </p:txBody>
      </p:sp>
      <p:sp>
        <p:nvSpPr>
          <p:cNvPr id="52" name="TextBox 51">
            <a:extLst>
              <a:ext uri="{FF2B5EF4-FFF2-40B4-BE49-F238E27FC236}">
                <a16:creationId xmlns:a16="http://schemas.microsoft.com/office/drawing/2014/main" id="{81B24DB6-5261-3EE6-5B73-13E53348856B}"/>
              </a:ext>
            </a:extLst>
          </p:cNvPr>
          <p:cNvSpPr txBox="1"/>
          <p:nvPr/>
        </p:nvSpPr>
        <p:spPr>
          <a:xfrm>
            <a:off x="564588" y="1343377"/>
            <a:ext cx="4552336" cy="830997"/>
          </a:xfrm>
          <a:prstGeom prst="rect">
            <a:avLst/>
          </a:prstGeom>
          <a:noFill/>
        </p:spPr>
        <p:txBody>
          <a:bodyPr wrap="square" rtlCol="0">
            <a:spAutoFit/>
          </a:bodyPr>
          <a:lstStyle/>
          <a:p>
            <a:r>
              <a:rPr lang="en-IN" sz="4800" b="1" dirty="0">
                <a:latin typeface="+mj-lt"/>
                <a:cs typeface="Times New Roman" panose="02020603050405020304" pitchFamily="18" charset="0"/>
              </a:rPr>
              <a:t>Agenda :- </a:t>
            </a:r>
          </a:p>
        </p:txBody>
      </p:sp>
      <p:pic>
        <p:nvPicPr>
          <p:cNvPr id="57" name="Picture 56">
            <a:extLst>
              <a:ext uri="{FF2B5EF4-FFF2-40B4-BE49-F238E27FC236}">
                <a16:creationId xmlns:a16="http://schemas.microsoft.com/office/drawing/2014/main" id="{AE230886-922B-CCAC-CE10-3C50381CB04A}"/>
              </a:ext>
            </a:extLst>
          </p:cNvPr>
          <p:cNvPicPr>
            <a:picLocks noChangeAspect="1"/>
          </p:cNvPicPr>
          <p:nvPr/>
        </p:nvPicPr>
        <p:blipFill>
          <a:blip r:embed="rId32">
            <a:extLst>
              <a:ext uri="{837473B0-CC2E-450A-ABE3-18F120FF3D39}">
                <a1611:picAttrSrcUrl xmlns:a1611="http://schemas.microsoft.com/office/drawing/2016/11/main" r:id="rId33"/>
              </a:ext>
            </a:extLst>
          </a:blip>
          <a:stretch>
            <a:fillRect/>
          </a:stretch>
        </p:blipFill>
        <p:spPr>
          <a:xfrm>
            <a:off x="12778253" y="2374680"/>
            <a:ext cx="3688080" cy="2324790"/>
          </a:xfrm>
          <a:prstGeom prst="rect">
            <a:avLst/>
          </a:prstGeom>
        </p:spPr>
      </p:pic>
      <p:sp>
        <p:nvSpPr>
          <p:cNvPr id="60" name="Oval 59">
            <a:extLst>
              <a:ext uri="{FF2B5EF4-FFF2-40B4-BE49-F238E27FC236}">
                <a16:creationId xmlns:a16="http://schemas.microsoft.com/office/drawing/2014/main" id="{4D6B2A6F-22ED-86D6-8786-BF4764296487}"/>
              </a:ext>
            </a:extLst>
          </p:cNvPr>
          <p:cNvSpPr/>
          <p:nvPr/>
        </p:nvSpPr>
        <p:spPr>
          <a:xfrm>
            <a:off x="2092956" y="-6629333"/>
            <a:ext cx="6282813" cy="58698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3C28A76A-1D01-E4FD-8B94-1339409447C6}"/>
              </a:ext>
            </a:extLst>
          </p:cNvPr>
          <p:cNvPicPr>
            <a:picLocks noGrp="1" noChangeAspect="1"/>
          </p:cNvPicPr>
          <p:nvPr>
            <p:ph type="pic" sz="quarter" idx="14"/>
          </p:nvPr>
        </p:nvPicPr>
        <p:blipFill>
          <a:blip r:embed="rId34">
            <a:alphaModFix amt="72000"/>
            <a:extLst>
              <a:ext uri="{837473B0-CC2E-450A-ABE3-18F120FF3D39}">
                <a1611:picAttrSrcUrl xmlns:a1611="http://schemas.microsoft.com/office/drawing/2016/11/main" r:id="rId35"/>
              </a:ext>
            </a:extLst>
          </a:blip>
          <a:srcRect l="-505" r="486" b="5217"/>
          <a:stretch>
            <a:fillRect/>
          </a:stretch>
        </p:blipFill>
        <p:spPr>
          <a:xfrm>
            <a:off x="7253022" y="1782312"/>
            <a:ext cx="4107967" cy="3872005"/>
          </a:xfrm>
          <a:prstGeom prst="rect">
            <a:avLst/>
          </a:prstGeom>
        </p:spPr>
      </p:pic>
      <p:sp>
        <p:nvSpPr>
          <p:cNvPr id="10" name="TextBox 9">
            <a:extLst>
              <a:ext uri="{FF2B5EF4-FFF2-40B4-BE49-F238E27FC236}">
                <a16:creationId xmlns:a16="http://schemas.microsoft.com/office/drawing/2014/main" id="{0C9F85C7-F519-AD55-32E5-79BCF86EA4E6}"/>
              </a:ext>
            </a:extLst>
          </p:cNvPr>
          <p:cNvSpPr txBox="1"/>
          <p:nvPr/>
        </p:nvSpPr>
        <p:spPr>
          <a:xfrm>
            <a:off x="3313471" y="7964240"/>
            <a:ext cx="5565057" cy="3108543"/>
          </a:xfrm>
          <a:prstGeom prst="rect">
            <a:avLst/>
          </a:prstGeom>
          <a:noFill/>
        </p:spPr>
        <p:txBody>
          <a:bodyPr wrap="square" rtlCol="0">
            <a:spAutoFit/>
          </a:bodyPr>
          <a:lstStyle/>
          <a:p>
            <a:r>
              <a:rPr lang="en-IN" sz="2800" b="1" dirty="0">
                <a:solidFill>
                  <a:schemeClr val="bg1"/>
                </a:solidFill>
              </a:rPr>
              <a:t>Name        :- Satasiya Daksh M.</a:t>
            </a:r>
          </a:p>
          <a:p>
            <a:r>
              <a:rPr lang="en-IN" sz="2800" b="1" dirty="0">
                <a:solidFill>
                  <a:schemeClr val="bg1"/>
                </a:solidFill>
              </a:rPr>
              <a:t>Roll No.      :- 22</a:t>
            </a:r>
          </a:p>
          <a:p>
            <a:r>
              <a:rPr lang="en-IN" sz="2800" b="1" dirty="0">
                <a:solidFill>
                  <a:schemeClr val="bg1"/>
                </a:solidFill>
              </a:rPr>
              <a:t>Enrollment :- 23002170110165</a:t>
            </a:r>
          </a:p>
          <a:p>
            <a:r>
              <a:rPr lang="en-IN" sz="2800" b="1" dirty="0">
                <a:solidFill>
                  <a:schemeClr val="bg1"/>
                </a:solidFill>
              </a:rPr>
              <a:t>No. </a:t>
            </a:r>
          </a:p>
          <a:p>
            <a:r>
              <a:rPr lang="en-IN" sz="2800" b="1" dirty="0">
                <a:solidFill>
                  <a:schemeClr val="bg1"/>
                </a:solidFill>
              </a:rPr>
              <a:t>Division      :- A1</a:t>
            </a:r>
          </a:p>
          <a:p>
            <a:r>
              <a:rPr lang="en-IN" sz="2800" b="1" dirty="0">
                <a:solidFill>
                  <a:schemeClr val="bg1"/>
                </a:solidFill>
              </a:rPr>
              <a:t>Branch       :- C.E.</a:t>
            </a:r>
          </a:p>
          <a:p>
            <a:r>
              <a:rPr lang="en-IN" sz="2800" b="1" dirty="0">
                <a:solidFill>
                  <a:schemeClr val="bg1"/>
                </a:solidFill>
              </a:rPr>
              <a:t>Sem 			 :- 4th</a:t>
            </a:r>
          </a:p>
        </p:txBody>
      </p:sp>
      <p:pic>
        <p:nvPicPr>
          <p:cNvPr id="35" name="Picture 34">
            <a:extLst>
              <a:ext uri="{FF2B5EF4-FFF2-40B4-BE49-F238E27FC236}">
                <a16:creationId xmlns:a16="http://schemas.microsoft.com/office/drawing/2014/main" id="{2EC993E8-2214-D8B3-9D98-BEEFCC38A249}"/>
              </a:ext>
            </a:extLst>
          </p:cNvPr>
          <p:cNvPicPr>
            <a:picLocks noChangeAspect="1"/>
          </p:cNvPicPr>
          <p:nvPr/>
        </p:nvPicPr>
        <p:blipFill>
          <a:blip r:embed="rId36"/>
          <a:stretch>
            <a:fillRect/>
          </a:stretch>
        </p:blipFill>
        <p:spPr>
          <a:xfrm>
            <a:off x="-468363" y="-1853367"/>
            <a:ext cx="6181880" cy="1286367"/>
          </a:xfrm>
          <a:prstGeom prst="rect">
            <a:avLst/>
          </a:prstGeom>
        </p:spPr>
      </p:pic>
      <p:sp>
        <p:nvSpPr>
          <p:cNvPr id="36" name="TextBox 35">
            <a:extLst>
              <a:ext uri="{FF2B5EF4-FFF2-40B4-BE49-F238E27FC236}">
                <a16:creationId xmlns:a16="http://schemas.microsoft.com/office/drawing/2014/main" id="{A21E023B-7332-1745-1E71-5B6F7050E07C}"/>
              </a:ext>
            </a:extLst>
          </p:cNvPr>
          <p:cNvSpPr txBox="1"/>
          <p:nvPr/>
        </p:nvSpPr>
        <p:spPr>
          <a:xfrm>
            <a:off x="-7713342" y="2174374"/>
            <a:ext cx="7543827"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An online hospital website helps people take care of their health from the comfort of their homes. It allows patients to book appointments, contact doctors, and access medical information by one click.</a:t>
            </a:r>
          </a:p>
        </p:txBody>
      </p:sp>
      <p:sp>
        <p:nvSpPr>
          <p:cNvPr id="37" name="TextBox 36">
            <a:extLst>
              <a:ext uri="{FF2B5EF4-FFF2-40B4-BE49-F238E27FC236}">
                <a16:creationId xmlns:a16="http://schemas.microsoft.com/office/drawing/2014/main" id="{631C607F-32BB-5555-ED22-F2EA5A933065}"/>
              </a:ext>
            </a:extLst>
          </p:cNvPr>
          <p:cNvSpPr txBox="1"/>
          <p:nvPr/>
        </p:nvSpPr>
        <p:spPr>
          <a:xfrm>
            <a:off x="564588" y="8059321"/>
            <a:ext cx="7594768"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Our hospital website is designed to make healthcare simple, efficient, and accessible.</a:t>
            </a:r>
            <a:endParaRPr lang="en-IN" sz="2400" b="1" dirty="0">
              <a:cs typeface="Times New Roman" panose="02020603050405020304" pitchFamily="18" charset="0"/>
            </a:endParaRPr>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9DDD-C142-DFA8-F25F-045680F21C49}"/>
              </a:ext>
            </a:extLst>
          </p:cNvPr>
          <p:cNvSpPr>
            <a:spLocks noGrp="1"/>
          </p:cNvSpPr>
          <p:nvPr>
            <p:ph type="title"/>
          </p:nvPr>
        </p:nvSpPr>
        <p:spPr>
          <a:xfrm>
            <a:off x="63795" y="593719"/>
            <a:ext cx="6177448" cy="939394"/>
          </a:xfrm>
        </p:spPr>
        <p:txBody>
          <a:bodyPr/>
          <a:lstStyle/>
          <a:p>
            <a:pPr algn="ctr"/>
            <a:r>
              <a:rPr lang="en-IN" sz="4800" b="1" dirty="0"/>
              <a:t>INTRODUCTION :-</a:t>
            </a:r>
          </a:p>
        </p:txBody>
      </p:sp>
      <p:sp>
        <p:nvSpPr>
          <p:cNvPr id="4" name="Slide Number Placeholder 3">
            <a:extLst>
              <a:ext uri="{FF2B5EF4-FFF2-40B4-BE49-F238E27FC236}">
                <a16:creationId xmlns:a16="http://schemas.microsoft.com/office/drawing/2014/main" id="{5D4C4B40-5DED-0133-D212-6EBF10A605EC}"/>
              </a:ext>
            </a:extLst>
          </p:cNvPr>
          <p:cNvSpPr>
            <a:spLocks noGrp="1"/>
          </p:cNvSpPr>
          <p:nvPr>
            <p:ph type="sldNum" sz="quarter" idx="12"/>
          </p:nvPr>
        </p:nvSpPr>
        <p:spPr/>
        <p:txBody>
          <a:bodyPr/>
          <a:lstStyle/>
          <a:p>
            <a:fld id="{19B51A1E-902D-48AF-9020-955120F399B6}" type="slidenum">
              <a:rPr lang="en-US" noProof="0" smtClean="0"/>
              <a:pPr/>
              <a:t>5</a:t>
            </a:fld>
            <a:endParaRPr lang="en-US" noProof="0" dirty="0"/>
          </a:p>
        </p:txBody>
      </p:sp>
      <p:sp>
        <p:nvSpPr>
          <p:cNvPr id="9" name="TextBox 8">
            <a:extLst>
              <a:ext uri="{FF2B5EF4-FFF2-40B4-BE49-F238E27FC236}">
                <a16:creationId xmlns:a16="http://schemas.microsoft.com/office/drawing/2014/main" id="{AB7D5396-F8BF-AE44-04B8-E8B077F56882}"/>
              </a:ext>
            </a:extLst>
          </p:cNvPr>
          <p:cNvSpPr txBox="1"/>
          <p:nvPr/>
        </p:nvSpPr>
        <p:spPr>
          <a:xfrm>
            <a:off x="832304" y="1964595"/>
            <a:ext cx="7543827"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An online hospital website helps people take care of their health from the comfort of their homes. It allows patients to book appointments, contact doctors, and access medical information by one click.</a:t>
            </a:r>
          </a:p>
        </p:txBody>
      </p:sp>
      <p:pic>
        <p:nvPicPr>
          <p:cNvPr id="3" name="Picture 2">
            <a:extLst>
              <a:ext uri="{FF2B5EF4-FFF2-40B4-BE49-F238E27FC236}">
                <a16:creationId xmlns:a16="http://schemas.microsoft.com/office/drawing/2014/main" id="{77B35A28-768C-6792-F03C-A2157A8C7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5" name="Picture 4">
            <a:extLst>
              <a:ext uri="{FF2B5EF4-FFF2-40B4-BE49-F238E27FC236}">
                <a16:creationId xmlns:a16="http://schemas.microsoft.com/office/drawing/2014/main" id="{E1D60F49-BA56-B998-06F8-F41469EE080C}"/>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6" name="TextBox 5">
            <a:extLst>
              <a:ext uri="{FF2B5EF4-FFF2-40B4-BE49-F238E27FC236}">
                <a16:creationId xmlns:a16="http://schemas.microsoft.com/office/drawing/2014/main" id="{0991F44D-63DF-CB5D-08B5-B584863E23C7}"/>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7" name="TextBox 6">
            <a:extLst>
              <a:ext uri="{FF2B5EF4-FFF2-40B4-BE49-F238E27FC236}">
                <a16:creationId xmlns:a16="http://schemas.microsoft.com/office/drawing/2014/main" id="{72B56A01-D0EC-96CF-8750-D56A4EE03E38}"/>
              </a:ext>
            </a:extLst>
          </p:cNvPr>
          <p:cNvSpPr txBox="1"/>
          <p:nvPr/>
        </p:nvSpPr>
        <p:spPr>
          <a:xfrm>
            <a:off x="-128035" y="6336291"/>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pic>
        <p:nvPicPr>
          <p:cNvPr id="11" name="Picture 10">
            <a:extLst>
              <a:ext uri="{FF2B5EF4-FFF2-40B4-BE49-F238E27FC236}">
                <a16:creationId xmlns:a16="http://schemas.microsoft.com/office/drawing/2014/main" id="{6F3FB203-249F-0485-BF34-A326D888101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503920" y="2366056"/>
            <a:ext cx="3688080" cy="2652984"/>
          </a:xfrm>
          <a:prstGeom prst="rect">
            <a:avLst/>
          </a:prstGeom>
        </p:spPr>
      </p:pic>
      <p:sp>
        <p:nvSpPr>
          <p:cNvPr id="14" name="TextBox 13">
            <a:extLst>
              <a:ext uri="{FF2B5EF4-FFF2-40B4-BE49-F238E27FC236}">
                <a16:creationId xmlns:a16="http://schemas.microsoft.com/office/drawing/2014/main" id="{1EC129DF-A930-CD35-27E3-861CADE005B1}"/>
              </a:ext>
            </a:extLst>
          </p:cNvPr>
          <p:cNvSpPr txBox="1"/>
          <p:nvPr/>
        </p:nvSpPr>
        <p:spPr>
          <a:xfrm>
            <a:off x="785944" y="3981272"/>
            <a:ext cx="7594768"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Our hospital website is designed to make healthcare simple, efficient, and accessible.</a:t>
            </a:r>
            <a:endParaRPr lang="en-IN" sz="2400" b="1" dirty="0">
              <a:cs typeface="Times New Roman" panose="02020603050405020304" pitchFamily="18" charset="0"/>
            </a:endParaRPr>
          </a:p>
        </p:txBody>
      </p:sp>
      <p:pic>
        <p:nvPicPr>
          <p:cNvPr id="15" name="Picture Placeholder 46">
            <a:extLst>
              <a:ext uri="{FF2B5EF4-FFF2-40B4-BE49-F238E27FC236}">
                <a16:creationId xmlns:a16="http://schemas.microsoft.com/office/drawing/2014/main" id="{2034321D-075A-2866-1B63-51079C04E25A}"/>
              </a:ext>
            </a:extLst>
          </p:cNvPr>
          <p:cNvPicPr>
            <a:picLocks noChangeAspect="1"/>
          </p:cNvPicPr>
          <p:nvPr/>
        </p:nvPicPr>
        <p:blipFill>
          <a:blip r:embed="rId7">
            <a:alphaModFix amt="93000"/>
          </a:blip>
          <a:srcRect l="18101" r="18101"/>
          <a:stretch>
            <a:fillRect/>
          </a:stretch>
        </p:blipFill>
        <p:spPr>
          <a:xfrm>
            <a:off x="12447577" y="116238"/>
            <a:ext cx="5575828" cy="6272807"/>
          </a:xfrm>
          <a:prstGeom prst="rect">
            <a:avLst/>
          </a:prstGeom>
        </p:spPr>
      </p:pic>
      <p:sp>
        <p:nvSpPr>
          <p:cNvPr id="16" name="TextBox 15">
            <a:extLst>
              <a:ext uri="{FF2B5EF4-FFF2-40B4-BE49-F238E27FC236}">
                <a16:creationId xmlns:a16="http://schemas.microsoft.com/office/drawing/2014/main" id="{C1F2651C-1C41-8481-397F-3595ED4AE085}"/>
              </a:ext>
            </a:extLst>
          </p:cNvPr>
          <p:cNvSpPr txBox="1"/>
          <p:nvPr/>
        </p:nvSpPr>
        <p:spPr>
          <a:xfrm>
            <a:off x="-5866472" y="2876729"/>
            <a:ext cx="4552336" cy="2554545"/>
          </a:xfrm>
          <a:prstGeom prst="rect">
            <a:avLst/>
          </a:prstGeom>
          <a:noFill/>
        </p:spPr>
        <p:txBody>
          <a:bodyPr wrap="square" rtlCol="0">
            <a:spAutoFit/>
          </a:bodyPr>
          <a:lstStyle/>
          <a:p>
            <a:pPr marL="285750" indent="-285750">
              <a:buFont typeface="Wingdings" panose="05000000000000000000" pitchFamily="2" charset="2"/>
              <a:buChar char="Ø"/>
            </a:pPr>
            <a:r>
              <a:rPr lang="en-IN" sz="3200" b="1"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Ø"/>
            </a:pPr>
            <a:r>
              <a:rPr lang="en-IN" sz="3200" b="1" dirty="0">
                <a:latin typeface="Times New Roman" panose="02020603050405020304" pitchFamily="18" charset="0"/>
                <a:cs typeface="Times New Roman" panose="02020603050405020304" pitchFamily="18" charset="0"/>
              </a:rPr>
              <a:t>Functionality</a:t>
            </a:r>
          </a:p>
          <a:p>
            <a:pPr marL="285750" indent="-285750">
              <a:buFont typeface="Wingdings" panose="05000000000000000000" pitchFamily="2" charset="2"/>
              <a:buChar char="Ø"/>
            </a:pPr>
            <a:r>
              <a:rPr lang="en-IN" sz="3200" b="1" dirty="0">
                <a:latin typeface="Times New Roman" panose="02020603050405020304" pitchFamily="18" charset="0"/>
                <a:cs typeface="Times New Roman" panose="02020603050405020304" pitchFamily="18" charset="0"/>
              </a:rPr>
              <a:t>Merits</a:t>
            </a:r>
          </a:p>
          <a:p>
            <a:pPr marL="285750" indent="-285750">
              <a:buFont typeface="Wingdings" panose="05000000000000000000" pitchFamily="2" charset="2"/>
              <a:buChar char="Ø"/>
            </a:pPr>
            <a:r>
              <a:rPr lang="en-IN" sz="3200" b="1" dirty="0">
                <a:latin typeface="Times New Roman" panose="02020603050405020304" pitchFamily="18" charset="0"/>
                <a:cs typeface="Times New Roman" panose="02020603050405020304" pitchFamily="18" charset="0"/>
              </a:rPr>
              <a:t>Demerits</a:t>
            </a:r>
          </a:p>
          <a:p>
            <a:pPr marL="285750" indent="-285750">
              <a:buFont typeface="Wingdings" panose="05000000000000000000" pitchFamily="2" charset="2"/>
              <a:buChar char="Ø"/>
            </a:pPr>
            <a:r>
              <a:rPr lang="en-IN" sz="3200" b="1" dirty="0">
                <a:latin typeface="Times New Roman" panose="02020603050405020304" pitchFamily="18" charset="0"/>
                <a:cs typeface="Times New Roman" panose="02020603050405020304" pitchFamily="18" charset="0"/>
              </a:rPr>
              <a:t>Future Scope</a:t>
            </a:r>
          </a:p>
        </p:txBody>
      </p:sp>
      <p:sp>
        <p:nvSpPr>
          <p:cNvPr id="10" name="TextBox 9">
            <a:extLst>
              <a:ext uri="{FF2B5EF4-FFF2-40B4-BE49-F238E27FC236}">
                <a16:creationId xmlns:a16="http://schemas.microsoft.com/office/drawing/2014/main" id="{73D72485-A4A0-4A07-4B00-FC4268FBD72F}"/>
              </a:ext>
            </a:extLst>
          </p:cNvPr>
          <p:cNvSpPr txBox="1"/>
          <p:nvPr/>
        </p:nvSpPr>
        <p:spPr>
          <a:xfrm>
            <a:off x="541141" y="-1838014"/>
            <a:ext cx="4552336" cy="830997"/>
          </a:xfrm>
          <a:prstGeom prst="rect">
            <a:avLst/>
          </a:prstGeom>
          <a:noFill/>
        </p:spPr>
        <p:txBody>
          <a:bodyPr wrap="square" rtlCol="0">
            <a:spAutoFit/>
          </a:bodyPr>
          <a:lstStyle/>
          <a:p>
            <a:r>
              <a:rPr lang="en-IN" sz="4800" b="1" dirty="0">
                <a:latin typeface="+mj-lt"/>
                <a:cs typeface="Times New Roman" panose="02020603050405020304" pitchFamily="18" charset="0"/>
              </a:rPr>
              <a:t>Agenda :- </a:t>
            </a:r>
          </a:p>
        </p:txBody>
      </p:sp>
      <p:pic>
        <p:nvPicPr>
          <p:cNvPr id="12" name="Picture Placeholder 8">
            <a:extLst>
              <a:ext uri="{FF2B5EF4-FFF2-40B4-BE49-F238E27FC236}">
                <a16:creationId xmlns:a16="http://schemas.microsoft.com/office/drawing/2014/main" id="{3D886CC6-F293-21C2-18A3-751575AD353D}"/>
              </a:ext>
            </a:extLst>
          </p:cNvPr>
          <p:cNvPicPr>
            <a:picLocks noChangeAspect="1"/>
          </p:cNvPicPr>
          <p:nvPr/>
        </p:nvPicPr>
        <p:blipFill>
          <a:blip r:embed="rId8">
            <a:alphaModFix amt="72000"/>
            <a:extLst>
              <a:ext uri="{837473B0-CC2E-450A-ABE3-18F120FF3D39}">
                <a1611:picAttrSrcUrl xmlns:a1611="http://schemas.microsoft.com/office/drawing/2016/11/main" r:id="rId9"/>
              </a:ext>
            </a:extLst>
          </a:blip>
          <a:srcRect l="-505" r="486" b="5217"/>
          <a:stretch>
            <a:fillRect/>
          </a:stretch>
        </p:blipFill>
        <p:spPr>
          <a:xfrm>
            <a:off x="7440591" y="7121051"/>
            <a:ext cx="4107967" cy="3872005"/>
          </a:xfrm>
          <a:prstGeom prst="rect">
            <a:avLst/>
          </a:prstGeom>
        </p:spPr>
      </p:pic>
      <p:sp>
        <p:nvSpPr>
          <p:cNvPr id="13" name="Title 1">
            <a:extLst>
              <a:ext uri="{FF2B5EF4-FFF2-40B4-BE49-F238E27FC236}">
                <a16:creationId xmlns:a16="http://schemas.microsoft.com/office/drawing/2014/main" id="{595AA048-AB28-092B-B82E-8D4A50809615}"/>
              </a:ext>
            </a:extLst>
          </p:cNvPr>
          <p:cNvSpPr txBox="1">
            <a:spLocks/>
          </p:cNvSpPr>
          <p:nvPr/>
        </p:nvSpPr>
        <p:spPr>
          <a:xfrm>
            <a:off x="541141" y="-1070744"/>
            <a:ext cx="4027770" cy="65744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Functionalities</a:t>
            </a:r>
            <a:endParaRPr lang="en-US" b="1" dirty="0"/>
          </a:p>
        </p:txBody>
      </p:sp>
      <p:pic>
        <p:nvPicPr>
          <p:cNvPr id="18" name="Picture 17">
            <a:extLst>
              <a:ext uri="{FF2B5EF4-FFF2-40B4-BE49-F238E27FC236}">
                <a16:creationId xmlns:a16="http://schemas.microsoft.com/office/drawing/2014/main" id="{6BE4BFB4-2745-41D2-5401-EFB278F29FD9}"/>
              </a:ext>
            </a:extLst>
          </p:cNvPr>
          <p:cNvPicPr>
            <a:picLocks noChangeAspect="1"/>
          </p:cNvPicPr>
          <p:nvPr/>
        </p:nvPicPr>
        <p:blipFill>
          <a:blip r:embed="rId10">
            <a:alphaModFix amt="70000"/>
            <a:extLst>
              <a:ext uri="{837473B0-CC2E-450A-ABE3-18F120FF3D39}">
                <a1611:picAttrSrcUrl xmlns:a1611="http://schemas.microsoft.com/office/drawing/2016/11/main" r:id="rId11"/>
              </a:ext>
            </a:extLst>
          </a:blip>
          <a:stretch>
            <a:fillRect/>
          </a:stretch>
        </p:blipFill>
        <p:spPr>
          <a:xfrm>
            <a:off x="12442996" y="1705192"/>
            <a:ext cx="3974711" cy="3974711"/>
          </a:xfrm>
          <a:prstGeom prst="rect">
            <a:avLst/>
          </a:prstGeom>
        </p:spPr>
      </p:pic>
      <p:sp>
        <p:nvSpPr>
          <p:cNvPr id="20" name="TextBox 19">
            <a:extLst>
              <a:ext uri="{FF2B5EF4-FFF2-40B4-BE49-F238E27FC236}">
                <a16:creationId xmlns:a16="http://schemas.microsoft.com/office/drawing/2014/main" id="{BD68E201-876D-6FF1-202D-E29CBA1C1DB9}"/>
              </a:ext>
            </a:extLst>
          </p:cNvPr>
          <p:cNvSpPr txBox="1"/>
          <p:nvPr/>
        </p:nvSpPr>
        <p:spPr>
          <a:xfrm>
            <a:off x="-8104101" y="1964595"/>
            <a:ext cx="7848277"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Patient can signup and login / admin can login to access patient information.</a:t>
            </a:r>
          </a:p>
          <a:p>
            <a:pPr marL="342900" indent="-342900">
              <a:buFont typeface="Arial" panose="020B0604020202020204" pitchFamily="34" charset="0"/>
              <a:buChar char="•"/>
            </a:pPr>
            <a:r>
              <a:rPr lang="en-US" sz="2400" b="1" dirty="0">
                <a:cs typeface="Times New Roman" panose="02020603050405020304" pitchFamily="18" charset="0"/>
              </a:rPr>
              <a:t>Patient can give reviews , description , rating after login to website.</a:t>
            </a:r>
          </a:p>
          <a:p>
            <a:pPr marL="342900" indent="-342900">
              <a:buFont typeface="Arial" panose="020B0604020202020204" pitchFamily="34" charset="0"/>
              <a:buChar char="•"/>
            </a:pPr>
            <a:r>
              <a:rPr lang="en-US" sz="2400" b="1" dirty="0">
                <a:cs typeface="Times New Roman" panose="02020603050405020304" pitchFamily="18" charset="0"/>
              </a:rPr>
              <a:t>Patient can book appointment after login.</a:t>
            </a:r>
          </a:p>
          <a:p>
            <a:pPr marL="342900" indent="-342900">
              <a:buFont typeface="Arial" panose="020B0604020202020204" pitchFamily="34" charset="0"/>
              <a:buChar char="•"/>
            </a:pPr>
            <a:r>
              <a:rPr lang="en-US" sz="2400" b="1" dirty="0">
                <a:cs typeface="Times New Roman" panose="02020603050405020304" pitchFamily="18" charset="0"/>
              </a:rPr>
              <a:t>Admin can accept / reject the appointment according to convivence.</a:t>
            </a:r>
            <a:endParaRPr lang="en-IN" sz="2400" b="1" dirty="0">
              <a:cs typeface="Times New Roman" panose="02020603050405020304" pitchFamily="18" charset="0"/>
            </a:endParaRPr>
          </a:p>
          <a:p>
            <a:pPr marL="342900" indent="-342900">
              <a:buFont typeface="Arial" panose="020B0604020202020204" pitchFamily="34" charset="0"/>
              <a:buChar char="•"/>
            </a:pPr>
            <a:r>
              <a:rPr lang="en-IN" sz="2400" b="1" dirty="0">
                <a:cs typeface="Times New Roman" panose="02020603050405020304" pitchFamily="18" charset="0"/>
              </a:rPr>
              <a:t>Diseases info section for predict the diseases according to the symptoms and also give medicines to avoid the diseases using static json.</a:t>
            </a:r>
          </a:p>
          <a:p>
            <a:pPr marL="342900" indent="-342900">
              <a:buFont typeface="Arial" panose="020B0604020202020204" pitchFamily="34" charset="0"/>
              <a:buChar char="•"/>
            </a:pPr>
            <a:r>
              <a:rPr lang="en-IN" sz="2400" b="1" dirty="0">
                <a:cs typeface="Times New Roman" panose="02020603050405020304" pitchFamily="18" charset="0"/>
              </a:rPr>
              <a:t>Successfully booking /rejecting of appointment can be mail to patient’s email.</a:t>
            </a:r>
            <a:endParaRPr lang="en-US" sz="2400" b="1" dirty="0">
              <a:cs typeface="Times New Roman" panose="02020603050405020304" pitchFamily="18" charset="0"/>
            </a:endParaRPr>
          </a:p>
        </p:txBody>
      </p:sp>
    </p:spTree>
    <p:extLst>
      <p:ext uri="{BB962C8B-B14F-4D97-AF65-F5344CB8AC3E}">
        <p14:creationId xmlns:p14="http://schemas.microsoft.com/office/powerpoint/2010/main" val="1307514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6A4FA87-12B5-922E-BB2F-FC21976C3889}"/>
              </a:ext>
            </a:extLst>
          </p:cNvPr>
          <p:cNvSpPr txBox="1">
            <a:spLocks/>
          </p:cNvSpPr>
          <p:nvPr/>
        </p:nvSpPr>
        <p:spPr>
          <a:xfrm>
            <a:off x="426243" y="1341778"/>
            <a:ext cx="11339513" cy="360000"/>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b="1" dirty="0"/>
              <a:t>Of hospital website :</a:t>
            </a:r>
          </a:p>
        </p:txBody>
      </p:sp>
      <p:sp>
        <p:nvSpPr>
          <p:cNvPr id="8" name="Title 1">
            <a:extLst>
              <a:ext uri="{FF2B5EF4-FFF2-40B4-BE49-F238E27FC236}">
                <a16:creationId xmlns:a16="http://schemas.microsoft.com/office/drawing/2014/main" id="{98566E0F-1F2C-EC4E-DF4A-B804C0670501}"/>
              </a:ext>
            </a:extLst>
          </p:cNvPr>
          <p:cNvSpPr>
            <a:spLocks noGrp="1"/>
          </p:cNvSpPr>
          <p:nvPr>
            <p:ph type="title"/>
          </p:nvPr>
        </p:nvSpPr>
        <p:spPr>
          <a:xfrm>
            <a:off x="426243" y="684332"/>
            <a:ext cx="4027770" cy="657446"/>
          </a:xfrm>
        </p:spPr>
        <p:txBody>
          <a:bodyPr/>
          <a:lstStyle/>
          <a:p>
            <a:r>
              <a:rPr lang="en-US" b="1" dirty="0"/>
              <a:t>Functionalities</a:t>
            </a:r>
          </a:p>
        </p:txBody>
      </p:sp>
      <p:sp>
        <p:nvSpPr>
          <p:cNvPr id="11" name="TextBox 10">
            <a:extLst>
              <a:ext uri="{FF2B5EF4-FFF2-40B4-BE49-F238E27FC236}">
                <a16:creationId xmlns:a16="http://schemas.microsoft.com/office/drawing/2014/main" id="{26BBCBB6-ED34-E17D-ED85-617BF1698739}"/>
              </a:ext>
            </a:extLst>
          </p:cNvPr>
          <p:cNvSpPr txBox="1"/>
          <p:nvPr/>
        </p:nvSpPr>
        <p:spPr>
          <a:xfrm>
            <a:off x="10507580" y="509937"/>
            <a:ext cx="593558" cy="707886"/>
          </a:xfrm>
          <a:prstGeom prst="rect">
            <a:avLst/>
          </a:prstGeom>
          <a:noFill/>
        </p:spPr>
        <p:txBody>
          <a:bodyPr wrap="square" rtlCol="0">
            <a:spAutoFit/>
          </a:bodyPr>
          <a:lstStyle/>
          <a:p>
            <a:r>
              <a:rPr lang="en-IN" sz="4000" dirty="0"/>
              <a:t>5</a:t>
            </a:r>
          </a:p>
        </p:txBody>
      </p:sp>
      <p:pic>
        <p:nvPicPr>
          <p:cNvPr id="2" name="Picture 1">
            <a:extLst>
              <a:ext uri="{FF2B5EF4-FFF2-40B4-BE49-F238E27FC236}">
                <a16:creationId xmlns:a16="http://schemas.microsoft.com/office/drawing/2014/main" id="{7C3311BE-B85B-507F-273F-FB2D5CCF9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3" name="Picture 2">
            <a:extLst>
              <a:ext uri="{FF2B5EF4-FFF2-40B4-BE49-F238E27FC236}">
                <a16:creationId xmlns:a16="http://schemas.microsoft.com/office/drawing/2014/main" id="{423A178B-80C1-577E-EEF6-B55078BCA7BE}"/>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pic>
        <p:nvPicPr>
          <p:cNvPr id="4" name="Picture 3">
            <a:extLst>
              <a:ext uri="{FF2B5EF4-FFF2-40B4-BE49-F238E27FC236}">
                <a16:creationId xmlns:a16="http://schemas.microsoft.com/office/drawing/2014/main" id="{87CEAC17-149B-BDD6-9EE3-9EDD3BD26801}"/>
              </a:ext>
            </a:extLst>
          </p:cNvPr>
          <p:cNvPicPr>
            <a:picLocks noChangeAspect="1"/>
          </p:cNvPicPr>
          <p:nvPr/>
        </p:nvPicPr>
        <p:blipFill>
          <a:blip r:embed="rId4"/>
          <a:stretch>
            <a:fillRect/>
          </a:stretch>
        </p:blipFill>
        <p:spPr>
          <a:xfrm>
            <a:off x="12366860" y="2883289"/>
            <a:ext cx="4536485" cy="3024554"/>
          </a:xfrm>
          <a:prstGeom prst="rect">
            <a:avLst/>
          </a:prstGeom>
        </p:spPr>
      </p:pic>
      <p:sp>
        <p:nvSpPr>
          <p:cNvPr id="5" name="TextBox 4">
            <a:extLst>
              <a:ext uri="{FF2B5EF4-FFF2-40B4-BE49-F238E27FC236}">
                <a16:creationId xmlns:a16="http://schemas.microsoft.com/office/drawing/2014/main" id="{11BC188C-F566-A38D-F459-0858129040E9}"/>
              </a:ext>
            </a:extLst>
          </p:cNvPr>
          <p:cNvSpPr txBox="1"/>
          <p:nvPr/>
        </p:nvSpPr>
        <p:spPr>
          <a:xfrm>
            <a:off x="-11248485" y="1882170"/>
            <a:ext cx="11989997" cy="954107"/>
          </a:xfrm>
          <a:prstGeom prst="rect">
            <a:avLst/>
          </a:prstGeom>
          <a:noFill/>
        </p:spPr>
        <p:txBody>
          <a:bodyPr wrap="square" rtlCol="0">
            <a:spAutoFit/>
          </a:bodyPr>
          <a:lstStyle/>
          <a:p>
            <a:pPr marL="571500" indent="-571500">
              <a:buFont typeface="Arial" panose="020B0604020202020204" pitchFamily="34" charset="0"/>
              <a:buChar char="•"/>
            </a:pPr>
            <a:r>
              <a:rPr lang="en-US" sz="2800" b="1" dirty="0">
                <a:cs typeface="Times New Roman" panose="02020603050405020304" pitchFamily="18" charset="0"/>
              </a:rPr>
              <a:t>Patients can book doctor appointments anytime, anywhere without visiting the hospital.</a:t>
            </a:r>
          </a:p>
        </p:txBody>
      </p:sp>
      <p:sp>
        <p:nvSpPr>
          <p:cNvPr id="6" name="TextBox 5">
            <a:extLst>
              <a:ext uri="{FF2B5EF4-FFF2-40B4-BE49-F238E27FC236}">
                <a16:creationId xmlns:a16="http://schemas.microsoft.com/office/drawing/2014/main" id="{2A1D842A-CED6-FDB3-830A-BF1B02D733AA}"/>
              </a:ext>
            </a:extLst>
          </p:cNvPr>
          <p:cNvSpPr txBox="1"/>
          <p:nvPr/>
        </p:nvSpPr>
        <p:spPr>
          <a:xfrm>
            <a:off x="-8073697" y="2887682"/>
            <a:ext cx="7453512"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Patients can access information about services, doctors, departments, and facilities anytime.</a:t>
            </a:r>
          </a:p>
          <a:p>
            <a:pPr marL="457200" indent="-457200">
              <a:buFont typeface="Arial" panose="020B0604020202020204" pitchFamily="34" charset="0"/>
              <a:buChar char="•"/>
            </a:pPr>
            <a:r>
              <a:rPr lang="en-US" sz="2800" b="1" dirty="0">
                <a:cs typeface="Times New Roman" panose="02020603050405020304" pitchFamily="18" charset="0"/>
              </a:rPr>
              <a:t>Our website can provide reviews, blogs, services.</a:t>
            </a:r>
          </a:p>
          <a:p>
            <a:pPr marL="457200" indent="-457200">
              <a:buFont typeface="Arial" panose="020B0604020202020204" pitchFamily="34" charset="0"/>
              <a:buChar char="•"/>
            </a:pPr>
            <a:r>
              <a:rPr lang="en-US" sz="2800" b="1" dirty="0">
                <a:cs typeface="Times New Roman" panose="02020603050405020304" pitchFamily="18" charset="0"/>
              </a:rPr>
              <a:t> Reduces paperwork and ensures data accuracy.</a:t>
            </a:r>
          </a:p>
          <a:p>
            <a:pPr marL="457200" indent="-457200">
              <a:buFont typeface="Arial" panose="020B0604020202020204" pitchFamily="34" charset="0"/>
              <a:buChar char="•"/>
            </a:pPr>
            <a:r>
              <a:rPr lang="en-US" sz="2800" b="1" dirty="0">
                <a:cs typeface="Times New Roman" panose="02020603050405020304" pitchFamily="18" charset="0"/>
              </a:rPr>
              <a:t>Reduces human errors in billing, scheduling, and record-keeping.</a:t>
            </a:r>
          </a:p>
        </p:txBody>
      </p:sp>
      <p:sp>
        <p:nvSpPr>
          <p:cNvPr id="9" name="TextBox 8">
            <a:extLst>
              <a:ext uri="{FF2B5EF4-FFF2-40B4-BE49-F238E27FC236}">
                <a16:creationId xmlns:a16="http://schemas.microsoft.com/office/drawing/2014/main" id="{3057C0E8-FF8B-4CF2-C615-730D616B0227}"/>
              </a:ext>
            </a:extLst>
          </p:cNvPr>
          <p:cNvSpPr txBox="1"/>
          <p:nvPr/>
        </p:nvSpPr>
        <p:spPr>
          <a:xfrm>
            <a:off x="379351" y="1789739"/>
            <a:ext cx="7848277"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cs typeface="Times New Roman" panose="02020603050405020304" pitchFamily="18" charset="0"/>
              </a:rPr>
              <a:t>Patient can signup and login / admin can login to access patient information.</a:t>
            </a:r>
          </a:p>
          <a:p>
            <a:pPr marL="342900" indent="-342900">
              <a:buFont typeface="Arial" panose="020B0604020202020204" pitchFamily="34" charset="0"/>
              <a:buChar char="•"/>
            </a:pPr>
            <a:r>
              <a:rPr lang="en-US" sz="2400" b="1" dirty="0">
                <a:cs typeface="Times New Roman" panose="02020603050405020304" pitchFamily="18" charset="0"/>
              </a:rPr>
              <a:t>Patient can give reviews , description , rating after login to website.</a:t>
            </a:r>
          </a:p>
          <a:p>
            <a:pPr marL="342900" indent="-342900">
              <a:buFont typeface="Arial" panose="020B0604020202020204" pitchFamily="34" charset="0"/>
              <a:buChar char="•"/>
            </a:pPr>
            <a:r>
              <a:rPr lang="en-US" sz="2400" b="1" dirty="0">
                <a:cs typeface="Times New Roman" panose="02020603050405020304" pitchFamily="18" charset="0"/>
              </a:rPr>
              <a:t>Patient can book appointment after login.</a:t>
            </a:r>
          </a:p>
          <a:p>
            <a:pPr marL="342900" indent="-342900">
              <a:buFont typeface="Arial" panose="020B0604020202020204" pitchFamily="34" charset="0"/>
              <a:buChar char="•"/>
            </a:pPr>
            <a:r>
              <a:rPr lang="en-US" sz="2400" b="1" dirty="0">
                <a:cs typeface="Times New Roman" panose="02020603050405020304" pitchFamily="18" charset="0"/>
              </a:rPr>
              <a:t>Admin can accept / reject the appointment according to convivence.</a:t>
            </a:r>
            <a:endParaRPr lang="en-IN" sz="2400" b="1" dirty="0">
              <a:cs typeface="Times New Roman" panose="02020603050405020304" pitchFamily="18" charset="0"/>
            </a:endParaRPr>
          </a:p>
          <a:p>
            <a:pPr marL="342900" indent="-342900">
              <a:buFont typeface="Arial" panose="020B0604020202020204" pitchFamily="34" charset="0"/>
              <a:buChar char="•"/>
            </a:pPr>
            <a:r>
              <a:rPr lang="en-IN" sz="2400" b="1" dirty="0">
                <a:cs typeface="Times New Roman" panose="02020603050405020304" pitchFamily="18" charset="0"/>
              </a:rPr>
              <a:t>Diseases info section for predict the diseases according to the symptoms and also give medicines to avoid the diseases using static json.</a:t>
            </a:r>
          </a:p>
          <a:p>
            <a:pPr marL="342900" indent="-342900">
              <a:buFont typeface="Arial" panose="020B0604020202020204" pitchFamily="34" charset="0"/>
              <a:buChar char="•"/>
            </a:pPr>
            <a:r>
              <a:rPr lang="en-IN" sz="2400" b="1" dirty="0">
                <a:cs typeface="Times New Roman" panose="02020603050405020304" pitchFamily="18" charset="0"/>
              </a:rPr>
              <a:t>Successfully booking /rejecting of appointment can be mail to patient’s email.</a:t>
            </a:r>
            <a:endParaRPr lang="en-US" sz="2400" b="1" dirty="0">
              <a:cs typeface="Times New Roman" panose="02020603050405020304" pitchFamily="18" charset="0"/>
            </a:endParaRPr>
          </a:p>
        </p:txBody>
      </p:sp>
      <p:pic>
        <p:nvPicPr>
          <p:cNvPr id="13" name="Picture 12">
            <a:extLst>
              <a:ext uri="{FF2B5EF4-FFF2-40B4-BE49-F238E27FC236}">
                <a16:creationId xmlns:a16="http://schemas.microsoft.com/office/drawing/2014/main" id="{D2C3B170-64E1-A4DE-9D30-9C9A7FB937EA}"/>
              </a:ext>
            </a:extLst>
          </p:cNvPr>
          <p:cNvPicPr>
            <a:picLocks noChangeAspect="1"/>
          </p:cNvPicPr>
          <p:nvPr/>
        </p:nvPicPr>
        <p:blipFill>
          <a:blip r:embed="rId5">
            <a:alphaModFix amt="70000"/>
            <a:extLst>
              <a:ext uri="{837473B0-CC2E-450A-ABE3-18F120FF3D39}">
                <a1611:picAttrSrcUrl xmlns:a1611="http://schemas.microsoft.com/office/drawing/2016/11/main" r:id="rId6"/>
              </a:ext>
            </a:extLst>
          </a:blip>
          <a:stretch>
            <a:fillRect/>
          </a:stretch>
        </p:blipFill>
        <p:spPr>
          <a:xfrm>
            <a:off x="8217289" y="1890648"/>
            <a:ext cx="3974711" cy="3974711"/>
          </a:xfrm>
          <a:prstGeom prst="rect">
            <a:avLst/>
          </a:prstGeom>
        </p:spPr>
      </p:pic>
      <p:sp>
        <p:nvSpPr>
          <p:cNvPr id="15" name="TextBox 14">
            <a:extLst>
              <a:ext uri="{FF2B5EF4-FFF2-40B4-BE49-F238E27FC236}">
                <a16:creationId xmlns:a16="http://schemas.microsoft.com/office/drawing/2014/main" id="{1B9154AC-AB85-A5EE-C9EA-69CE86CFB2A8}"/>
              </a:ext>
            </a:extLst>
          </p:cNvPr>
          <p:cNvSpPr txBox="1"/>
          <p:nvPr/>
        </p:nvSpPr>
        <p:spPr>
          <a:xfrm>
            <a:off x="369012" y="7481790"/>
            <a:ext cx="7453512" cy="31085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Patients can see the information about services, doctors, departments, and facilities anytime.</a:t>
            </a:r>
          </a:p>
          <a:p>
            <a:pPr marL="457200" indent="-457200">
              <a:buFont typeface="Arial" panose="020B0604020202020204" pitchFamily="34" charset="0"/>
              <a:buChar char="•"/>
            </a:pPr>
            <a:r>
              <a:rPr lang="en-US" sz="2800" b="1" dirty="0">
                <a:cs typeface="Times New Roman" panose="02020603050405020304" pitchFamily="18" charset="0"/>
              </a:rPr>
              <a:t>Our website can provide reviews, ratings, diseases prediction services.</a:t>
            </a:r>
          </a:p>
          <a:p>
            <a:pPr marL="457200" indent="-457200">
              <a:buFont typeface="Arial" panose="020B0604020202020204" pitchFamily="34" charset="0"/>
              <a:buChar char="•"/>
            </a:pPr>
            <a:r>
              <a:rPr lang="en-US" sz="2800" b="1" dirty="0">
                <a:cs typeface="Times New Roman" panose="02020603050405020304" pitchFamily="18" charset="0"/>
              </a:rPr>
              <a:t>Reduces paperwork and ensures data accuracy.</a:t>
            </a:r>
          </a:p>
        </p:txBody>
      </p:sp>
      <p:pic>
        <p:nvPicPr>
          <p:cNvPr id="17" name="Picture 16">
            <a:extLst>
              <a:ext uri="{FF2B5EF4-FFF2-40B4-BE49-F238E27FC236}">
                <a16:creationId xmlns:a16="http://schemas.microsoft.com/office/drawing/2014/main" id="{61DA3E53-4448-F509-C8EE-D951619036DC}"/>
              </a:ext>
            </a:extLst>
          </p:cNvPr>
          <p:cNvPicPr>
            <a:picLocks noChangeAspect="1"/>
          </p:cNvPicPr>
          <p:nvPr/>
        </p:nvPicPr>
        <p:blipFill>
          <a:blip r:embed="rId7"/>
          <a:stretch>
            <a:fillRect/>
          </a:stretch>
        </p:blipFill>
        <p:spPr>
          <a:xfrm>
            <a:off x="426243" y="-2235415"/>
            <a:ext cx="3066554" cy="1286367"/>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2C51-6DA1-A9DB-8B06-1FE864127902}"/>
              </a:ext>
            </a:extLst>
          </p:cNvPr>
          <p:cNvSpPr>
            <a:spLocks noGrp="1"/>
          </p:cNvSpPr>
          <p:nvPr>
            <p:ph type="title"/>
          </p:nvPr>
        </p:nvSpPr>
        <p:spPr>
          <a:xfrm>
            <a:off x="871833" y="675227"/>
            <a:ext cx="2679109" cy="776377"/>
          </a:xfrm>
        </p:spPr>
        <p:txBody>
          <a:bodyPr/>
          <a:lstStyle/>
          <a:p>
            <a:r>
              <a:rPr lang="en-IN" b="1" dirty="0"/>
              <a:t>Merits :- </a:t>
            </a:r>
          </a:p>
        </p:txBody>
      </p:sp>
      <p:sp>
        <p:nvSpPr>
          <p:cNvPr id="5" name="Slide Number Placeholder 4">
            <a:extLst>
              <a:ext uri="{FF2B5EF4-FFF2-40B4-BE49-F238E27FC236}">
                <a16:creationId xmlns:a16="http://schemas.microsoft.com/office/drawing/2014/main" id="{0293A49E-06CB-22EF-618B-A3CD93514AE2}"/>
              </a:ext>
            </a:extLst>
          </p:cNvPr>
          <p:cNvSpPr>
            <a:spLocks noGrp="1"/>
          </p:cNvSpPr>
          <p:nvPr>
            <p:ph type="sldNum" sz="quarter" idx="12"/>
          </p:nvPr>
        </p:nvSpPr>
        <p:spPr/>
        <p:txBody>
          <a:bodyPr/>
          <a:lstStyle/>
          <a:p>
            <a:fld id="{19B51A1E-902D-48AF-9020-955120F399B6}" type="slidenum">
              <a:rPr lang="en-US" noProof="0" smtClean="0"/>
              <a:pPr/>
              <a:t>7</a:t>
            </a:fld>
            <a:endParaRPr lang="en-US" noProof="0" dirty="0"/>
          </a:p>
        </p:txBody>
      </p:sp>
      <p:sp>
        <p:nvSpPr>
          <p:cNvPr id="6" name="TextBox 5">
            <a:extLst>
              <a:ext uri="{FF2B5EF4-FFF2-40B4-BE49-F238E27FC236}">
                <a16:creationId xmlns:a16="http://schemas.microsoft.com/office/drawing/2014/main" id="{A1B67699-7971-518E-B70F-FD5691ED2EBB}"/>
              </a:ext>
            </a:extLst>
          </p:cNvPr>
          <p:cNvSpPr txBox="1"/>
          <p:nvPr/>
        </p:nvSpPr>
        <p:spPr>
          <a:xfrm>
            <a:off x="277823" y="1655849"/>
            <a:ext cx="11989997" cy="954107"/>
          </a:xfrm>
          <a:prstGeom prst="rect">
            <a:avLst/>
          </a:prstGeom>
          <a:noFill/>
        </p:spPr>
        <p:txBody>
          <a:bodyPr wrap="square" rtlCol="0">
            <a:spAutoFit/>
          </a:bodyPr>
          <a:lstStyle/>
          <a:p>
            <a:pPr marL="571500" indent="-571500">
              <a:buFont typeface="Arial" panose="020B0604020202020204" pitchFamily="34" charset="0"/>
              <a:buChar char="•"/>
            </a:pPr>
            <a:r>
              <a:rPr lang="en-US" sz="2800" b="1" dirty="0">
                <a:cs typeface="Times New Roman" panose="02020603050405020304" pitchFamily="18" charset="0"/>
              </a:rPr>
              <a:t>Patients can book doctor appointments anytime, anywhere without visiting the hospital.</a:t>
            </a:r>
          </a:p>
        </p:txBody>
      </p:sp>
      <p:pic>
        <p:nvPicPr>
          <p:cNvPr id="3" name="Picture 2">
            <a:extLst>
              <a:ext uri="{FF2B5EF4-FFF2-40B4-BE49-F238E27FC236}">
                <a16:creationId xmlns:a16="http://schemas.microsoft.com/office/drawing/2014/main" id="{A3ED9AD6-EC10-E248-D75E-31AD8E82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4" name="Picture 3">
            <a:extLst>
              <a:ext uri="{FF2B5EF4-FFF2-40B4-BE49-F238E27FC236}">
                <a16:creationId xmlns:a16="http://schemas.microsoft.com/office/drawing/2014/main" id="{AA74C57C-B6CD-404F-04B2-EF51332B25A8}"/>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7" name="TextBox 6">
            <a:extLst>
              <a:ext uri="{FF2B5EF4-FFF2-40B4-BE49-F238E27FC236}">
                <a16:creationId xmlns:a16="http://schemas.microsoft.com/office/drawing/2014/main" id="{B10E1E47-499E-6111-0C18-871831C8D24A}"/>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9" name="TextBox 8">
            <a:extLst>
              <a:ext uri="{FF2B5EF4-FFF2-40B4-BE49-F238E27FC236}">
                <a16:creationId xmlns:a16="http://schemas.microsoft.com/office/drawing/2014/main" id="{F3732599-EEC3-54B6-9986-81A4FBA0B3E6}"/>
              </a:ext>
            </a:extLst>
          </p:cNvPr>
          <p:cNvSpPr txBox="1"/>
          <p:nvPr/>
        </p:nvSpPr>
        <p:spPr>
          <a:xfrm>
            <a:off x="-117987" y="6624808"/>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pic>
        <p:nvPicPr>
          <p:cNvPr id="13" name="Picture 12">
            <a:extLst>
              <a:ext uri="{FF2B5EF4-FFF2-40B4-BE49-F238E27FC236}">
                <a16:creationId xmlns:a16="http://schemas.microsoft.com/office/drawing/2014/main" id="{63ECF74D-2E96-8D69-3AE0-42BB41EB86D0}"/>
              </a:ext>
            </a:extLst>
          </p:cNvPr>
          <p:cNvPicPr>
            <a:picLocks noChangeAspect="1"/>
          </p:cNvPicPr>
          <p:nvPr/>
        </p:nvPicPr>
        <p:blipFill>
          <a:blip r:embed="rId4"/>
          <a:stretch>
            <a:fillRect/>
          </a:stretch>
        </p:blipFill>
        <p:spPr>
          <a:xfrm>
            <a:off x="7655515" y="2633642"/>
            <a:ext cx="4536485" cy="3024554"/>
          </a:xfrm>
          <a:prstGeom prst="rect">
            <a:avLst/>
          </a:prstGeom>
        </p:spPr>
      </p:pic>
      <p:sp>
        <p:nvSpPr>
          <p:cNvPr id="14" name="TextBox 13">
            <a:extLst>
              <a:ext uri="{FF2B5EF4-FFF2-40B4-BE49-F238E27FC236}">
                <a16:creationId xmlns:a16="http://schemas.microsoft.com/office/drawing/2014/main" id="{E78156CA-C6EC-B5A9-7E90-F59DA78C062D}"/>
              </a:ext>
            </a:extLst>
          </p:cNvPr>
          <p:cNvSpPr txBox="1"/>
          <p:nvPr/>
        </p:nvSpPr>
        <p:spPr>
          <a:xfrm>
            <a:off x="277823" y="2651882"/>
            <a:ext cx="7453512" cy="31085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Patients can see the information about services, doctors, departments, and facilities anytime.</a:t>
            </a:r>
          </a:p>
          <a:p>
            <a:pPr marL="457200" indent="-457200">
              <a:buFont typeface="Arial" panose="020B0604020202020204" pitchFamily="34" charset="0"/>
              <a:buChar char="•"/>
            </a:pPr>
            <a:r>
              <a:rPr lang="en-US" sz="2800" b="1" dirty="0">
                <a:cs typeface="Times New Roman" panose="02020603050405020304" pitchFamily="18" charset="0"/>
              </a:rPr>
              <a:t>Our website can provide reviews, ratings, diseases prediction services.</a:t>
            </a:r>
          </a:p>
          <a:p>
            <a:pPr marL="457200" indent="-457200">
              <a:buFont typeface="Arial" panose="020B0604020202020204" pitchFamily="34" charset="0"/>
              <a:buChar char="•"/>
            </a:pPr>
            <a:r>
              <a:rPr lang="en-US" sz="2800" b="1" dirty="0">
                <a:cs typeface="Times New Roman" panose="02020603050405020304" pitchFamily="18" charset="0"/>
              </a:rPr>
              <a:t>Reduces paperwork and ensures data accuracy.</a:t>
            </a:r>
          </a:p>
        </p:txBody>
      </p:sp>
      <p:pic>
        <p:nvPicPr>
          <p:cNvPr id="15" name="Picture 14">
            <a:extLst>
              <a:ext uri="{FF2B5EF4-FFF2-40B4-BE49-F238E27FC236}">
                <a16:creationId xmlns:a16="http://schemas.microsoft.com/office/drawing/2014/main" id="{322BB80D-C317-FEE4-DC81-02367B466869}"/>
              </a:ext>
            </a:extLst>
          </p:cNvPr>
          <p:cNvPicPr>
            <a:picLocks noChangeAspect="1"/>
          </p:cNvPicPr>
          <p:nvPr/>
        </p:nvPicPr>
        <p:blipFill>
          <a:blip r:embed="rId5">
            <a:alphaModFix amt="65000"/>
          </a:blip>
          <a:srcRect l="8347" r="5458"/>
          <a:stretch/>
        </p:blipFill>
        <p:spPr>
          <a:xfrm>
            <a:off x="12486850" y="1873380"/>
            <a:ext cx="4236720" cy="3255609"/>
          </a:xfrm>
          <a:prstGeom prst="rect">
            <a:avLst/>
          </a:prstGeom>
        </p:spPr>
      </p:pic>
      <p:sp>
        <p:nvSpPr>
          <p:cNvPr id="17" name="TextBox 16">
            <a:extLst>
              <a:ext uri="{FF2B5EF4-FFF2-40B4-BE49-F238E27FC236}">
                <a16:creationId xmlns:a16="http://schemas.microsoft.com/office/drawing/2014/main" id="{DA004E52-23E7-8C51-7073-49572AA0AEE9}"/>
              </a:ext>
            </a:extLst>
          </p:cNvPr>
          <p:cNvSpPr txBox="1"/>
          <p:nvPr/>
        </p:nvSpPr>
        <p:spPr>
          <a:xfrm>
            <a:off x="-567803" y="12528377"/>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18" name="TextBox 17">
            <a:extLst>
              <a:ext uri="{FF2B5EF4-FFF2-40B4-BE49-F238E27FC236}">
                <a16:creationId xmlns:a16="http://schemas.microsoft.com/office/drawing/2014/main" id="{8E652C2A-633C-4DC8-9BF1-EB27800D23AE}"/>
              </a:ext>
            </a:extLst>
          </p:cNvPr>
          <p:cNvSpPr txBox="1"/>
          <p:nvPr/>
        </p:nvSpPr>
        <p:spPr>
          <a:xfrm>
            <a:off x="-577851" y="12590606"/>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pic>
        <p:nvPicPr>
          <p:cNvPr id="10" name="Picture 9">
            <a:extLst>
              <a:ext uri="{FF2B5EF4-FFF2-40B4-BE49-F238E27FC236}">
                <a16:creationId xmlns:a16="http://schemas.microsoft.com/office/drawing/2014/main" id="{9C8AFB62-3D0B-2496-7E30-6DA8CA3F2711}"/>
              </a:ext>
            </a:extLst>
          </p:cNvPr>
          <p:cNvPicPr>
            <a:picLocks noChangeAspect="1"/>
          </p:cNvPicPr>
          <p:nvPr/>
        </p:nvPicPr>
        <p:blipFill>
          <a:blip r:embed="rId6"/>
          <a:stretch>
            <a:fillRect/>
          </a:stretch>
        </p:blipFill>
        <p:spPr>
          <a:xfrm>
            <a:off x="370756" y="-1550540"/>
            <a:ext cx="4151736" cy="1286367"/>
          </a:xfrm>
          <a:prstGeom prst="rect">
            <a:avLst/>
          </a:prstGeom>
        </p:spPr>
      </p:pic>
      <p:sp>
        <p:nvSpPr>
          <p:cNvPr id="8" name="TextBox 7">
            <a:extLst>
              <a:ext uri="{FF2B5EF4-FFF2-40B4-BE49-F238E27FC236}">
                <a16:creationId xmlns:a16="http://schemas.microsoft.com/office/drawing/2014/main" id="{A9031778-FE85-3E20-D8F4-E7680BC34D44}"/>
              </a:ext>
            </a:extLst>
          </p:cNvPr>
          <p:cNvSpPr txBox="1"/>
          <p:nvPr/>
        </p:nvSpPr>
        <p:spPr>
          <a:xfrm>
            <a:off x="-8269802" y="2132902"/>
            <a:ext cx="7453512"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Patients need a stable internet connection to access the email for appointment.</a:t>
            </a:r>
          </a:p>
          <a:p>
            <a:pPr marL="457200" indent="-457200">
              <a:buFont typeface="Arial" panose="020B0604020202020204" pitchFamily="34" charset="0"/>
              <a:buChar char="•"/>
            </a:pPr>
            <a:r>
              <a:rPr lang="en-US" sz="2800" b="1" dirty="0">
                <a:cs typeface="Times New Roman" panose="02020603050405020304" pitchFamily="18" charset="0"/>
              </a:rPr>
              <a:t>You have to meet the doctor after appointment.</a:t>
            </a:r>
          </a:p>
        </p:txBody>
      </p:sp>
      <p:sp>
        <p:nvSpPr>
          <p:cNvPr id="20" name="TextBox 19">
            <a:extLst>
              <a:ext uri="{FF2B5EF4-FFF2-40B4-BE49-F238E27FC236}">
                <a16:creationId xmlns:a16="http://schemas.microsoft.com/office/drawing/2014/main" id="{7E901A84-FC7D-C57C-7C6F-E467A2A1CA6E}"/>
              </a:ext>
            </a:extLst>
          </p:cNvPr>
          <p:cNvSpPr txBox="1"/>
          <p:nvPr/>
        </p:nvSpPr>
        <p:spPr>
          <a:xfrm>
            <a:off x="693888" y="7302242"/>
            <a:ext cx="7657207"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Websites may experience server crashes, slow loading times, or downtime, making it inaccessible for patients.</a:t>
            </a:r>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107321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FC40-E3FC-2DAA-778A-862C46D73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0BDE9-B720-4B23-9BE8-38C7CDB7AE73}"/>
              </a:ext>
            </a:extLst>
          </p:cNvPr>
          <p:cNvSpPr>
            <a:spLocks noGrp="1"/>
          </p:cNvSpPr>
          <p:nvPr>
            <p:ph type="title"/>
          </p:nvPr>
        </p:nvSpPr>
        <p:spPr>
          <a:xfrm>
            <a:off x="932391" y="215660"/>
            <a:ext cx="3868209" cy="776377"/>
          </a:xfrm>
        </p:spPr>
        <p:txBody>
          <a:bodyPr/>
          <a:lstStyle/>
          <a:p>
            <a:r>
              <a:rPr lang="en-IN" b="1" dirty="0"/>
              <a:t>Demerits :- </a:t>
            </a:r>
          </a:p>
        </p:txBody>
      </p:sp>
      <p:sp>
        <p:nvSpPr>
          <p:cNvPr id="5" name="Slide Number Placeholder 4">
            <a:extLst>
              <a:ext uri="{FF2B5EF4-FFF2-40B4-BE49-F238E27FC236}">
                <a16:creationId xmlns:a16="http://schemas.microsoft.com/office/drawing/2014/main" id="{3FA02171-3FEA-A699-E8D7-5D1D14961001}"/>
              </a:ext>
            </a:extLst>
          </p:cNvPr>
          <p:cNvSpPr>
            <a:spLocks noGrp="1"/>
          </p:cNvSpPr>
          <p:nvPr>
            <p:ph type="sldNum" sz="quarter" idx="12"/>
          </p:nvPr>
        </p:nvSpPr>
        <p:spPr/>
        <p:txBody>
          <a:bodyPr/>
          <a:lstStyle/>
          <a:p>
            <a:fld id="{19B51A1E-902D-48AF-9020-955120F399B6}" type="slidenum">
              <a:rPr lang="en-US" noProof="0" smtClean="0"/>
              <a:pPr/>
              <a:t>8</a:t>
            </a:fld>
            <a:endParaRPr lang="en-US" noProof="0" dirty="0"/>
          </a:p>
        </p:txBody>
      </p:sp>
      <p:pic>
        <p:nvPicPr>
          <p:cNvPr id="3" name="Picture 2">
            <a:extLst>
              <a:ext uri="{FF2B5EF4-FFF2-40B4-BE49-F238E27FC236}">
                <a16:creationId xmlns:a16="http://schemas.microsoft.com/office/drawing/2014/main" id="{7F8B5BA7-6C0F-45E9-2127-36ED41851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4" name="Picture 3">
            <a:extLst>
              <a:ext uri="{FF2B5EF4-FFF2-40B4-BE49-F238E27FC236}">
                <a16:creationId xmlns:a16="http://schemas.microsoft.com/office/drawing/2014/main" id="{7606C98E-0EF3-59E9-C745-27A2EF2A6C3F}"/>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7" name="TextBox 6">
            <a:extLst>
              <a:ext uri="{FF2B5EF4-FFF2-40B4-BE49-F238E27FC236}">
                <a16:creationId xmlns:a16="http://schemas.microsoft.com/office/drawing/2014/main" id="{561D8B68-2BF6-F621-3044-E61A2FF029CA}"/>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9" name="TextBox 8">
            <a:extLst>
              <a:ext uri="{FF2B5EF4-FFF2-40B4-BE49-F238E27FC236}">
                <a16:creationId xmlns:a16="http://schemas.microsoft.com/office/drawing/2014/main" id="{13C7B6ED-0B3B-EEF5-28C2-BBE335780AF1}"/>
              </a:ext>
            </a:extLst>
          </p:cNvPr>
          <p:cNvSpPr txBox="1"/>
          <p:nvPr/>
        </p:nvSpPr>
        <p:spPr>
          <a:xfrm>
            <a:off x="-128035" y="6336291"/>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14" name="TextBox 13">
            <a:extLst>
              <a:ext uri="{FF2B5EF4-FFF2-40B4-BE49-F238E27FC236}">
                <a16:creationId xmlns:a16="http://schemas.microsoft.com/office/drawing/2014/main" id="{9CAA4B05-CBF5-D039-C6D2-E6F61E4250DF}"/>
              </a:ext>
            </a:extLst>
          </p:cNvPr>
          <p:cNvSpPr txBox="1"/>
          <p:nvPr/>
        </p:nvSpPr>
        <p:spPr>
          <a:xfrm>
            <a:off x="398773" y="1659240"/>
            <a:ext cx="7453512"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Patients need a stable internet connection to access the email for appointment.</a:t>
            </a:r>
          </a:p>
          <a:p>
            <a:pPr marL="457200" indent="-457200">
              <a:buFont typeface="Arial" panose="020B0604020202020204" pitchFamily="34" charset="0"/>
              <a:buChar char="•"/>
            </a:pPr>
            <a:r>
              <a:rPr lang="en-US" sz="2800" b="1" dirty="0">
                <a:cs typeface="Times New Roman" panose="02020603050405020304" pitchFamily="18" charset="0"/>
              </a:rPr>
              <a:t>You have to meet the doctor after appointment.</a:t>
            </a:r>
          </a:p>
        </p:txBody>
      </p:sp>
      <p:sp>
        <p:nvSpPr>
          <p:cNvPr id="12" name="TextBox 11">
            <a:extLst>
              <a:ext uri="{FF2B5EF4-FFF2-40B4-BE49-F238E27FC236}">
                <a16:creationId xmlns:a16="http://schemas.microsoft.com/office/drawing/2014/main" id="{AB8B7C12-CA43-68F3-5D94-E4507B9E1F7D}"/>
              </a:ext>
            </a:extLst>
          </p:cNvPr>
          <p:cNvSpPr txBox="1"/>
          <p:nvPr/>
        </p:nvSpPr>
        <p:spPr>
          <a:xfrm>
            <a:off x="387198" y="3888485"/>
            <a:ext cx="7657207"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Websites may experience server crashes, slow loading times, or downtime, making it inaccessible for patients.</a:t>
            </a:r>
          </a:p>
          <a:p>
            <a:pPr marL="457200" indent="-457200">
              <a:buFont typeface="Arial" panose="020B0604020202020204" pitchFamily="34" charset="0"/>
              <a:buChar char="•"/>
            </a:pPr>
            <a:endParaRPr lang="en-IN" sz="2800" dirty="0"/>
          </a:p>
        </p:txBody>
      </p:sp>
      <p:pic>
        <p:nvPicPr>
          <p:cNvPr id="16" name="Picture 15">
            <a:extLst>
              <a:ext uri="{FF2B5EF4-FFF2-40B4-BE49-F238E27FC236}">
                <a16:creationId xmlns:a16="http://schemas.microsoft.com/office/drawing/2014/main" id="{3E77DC68-1969-FF2D-DDAD-9D7DA69988DA}"/>
              </a:ext>
            </a:extLst>
          </p:cNvPr>
          <p:cNvPicPr>
            <a:picLocks noChangeAspect="1"/>
          </p:cNvPicPr>
          <p:nvPr/>
        </p:nvPicPr>
        <p:blipFill>
          <a:blip r:embed="rId4">
            <a:alphaModFix amt="65000"/>
          </a:blip>
          <a:srcRect l="8347" r="5458"/>
          <a:stretch/>
        </p:blipFill>
        <p:spPr>
          <a:xfrm>
            <a:off x="7957442" y="1897415"/>
            <a:ext cx="4236720" cy="3255609"/>
          </a:xfrm>
          <a:prstGeom prst="rect">
            <a:avLst/>
          </a:prstGeom>
        </p:spPr>
      </p:pic>
      <p:pic>
        <p:nvPicPr>
          <p:cNvPr id="17" name="Picture 16">
            <a:extLst>
              <a:ext uri="{FF2B5EF4-FFF2-40B4-BE49-F238E27FC236}">
                <a16:creationId xmlns:a16="http://schemas.microsoft.com/office/drawing/2014/main" id="{B85E8F05-95B6-3DCF-5FC6-F5BDDB8B7FD7}"/>
              </a:ext>
            </a:extLst>
          </p:cNvPr>
          <p:cNvPicPr>
            <a:picLocks noChangeAspect="1"/>
          </p:cNvPicPr>
          <p:nvPr/>
        </p:nvPicPr>
        <p:blipFill>
          <a:blip r:embed="rId5"/>
          <a:stretch>
            <a:fillRect/>
          </a:stretch>
        </p:blipFill>
        <p:spPr>
          <a:xfrm>
            <a:off x="13218531" y="2254883"/>
            <a:ext cx="4536485" cy="3024554"/>
          </a:xfrm>
          <a:prstGeom prst="rect">
            <a:avLst/>
          </a:prstGeom>
        </p:spPr>
      </p:pic>
      <p:pic>
        <p:nvPicPr>
          <p:cNvPr id="18" name="Picture 17">
            <a:extLst>
              <a:ext uri="{FF2B5EF4-FFF2-40B4-BE49-F238E27FC236}">
                <a16:creationId xmlns:a16="http://schemas.microsoft.com/office/drawing/2014/main" id="{61D68D78-E5ED-D59E-8C2D-BE2219BF6240}"/>
              </a:ext>
            </a:extLst>
          </p:cNvPr>
          <p:cNvPicPr>
            <a:picLocks noChangeAspect="1"/>
          </p:cNvPicPr>
          <p:nvPr/>
        </p:nvPicPr>
        <p:blipFill>
          <a:blip r:embed="rId6"/>
          <a:stretch>
            <a:fillRect/>
          </a:stretch>
        </p:blipFill>
        <p:spPr>
          <a:xfrm>
            <a:off x="-4586843" y="1659240"/>
            <a:ext cx="4276661" cy="4276661"/>
          </a:xfrm>
          <a:prstGeom prst="rect">
            <a:avLst/>
          </a:prstGeom>
        </p:spPr>
      </p:pic>
      <p:sp>
        <p:nvSpPr>
          <p:cNvPr id="19" name="TextBox 18">
            <a:extLst>
              <a:ext uri="{FF2B5EF4-FFF2-40B4-BE49-F238E27FC236}">
                <a16:creationId xmlns:a16="http://schemas.microsoft.com/office/drawing/2014/main" id="{6E83EC22-F76B-5FFC-1CB8-CBADEEB9AFE2}"/>
              </a:ext>
            </a:extLst>
          </p:cNvPr>
          <p:cNvSpPr txBox="1"/>
          <p:nvPr/>
        </p:nvSpPr>
        <p:spPr>
          <a:xfrm>
            <a:off x="4357868" y="7724879"/>
            <a:ext cx="7453512" cy="4401205"/>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Virtual assistants will help schedule appointments, remind patients about medications, and provide health tips.</a:t>
            </a:r>
          </a:p>
          <a:p>
            <a:pPr marL="457200" indent="-457200">
              <a:buFont typeface="Arial" panose="020B0604020202020204" pitchFamily="34" charset="0"/>
              <a:buChar char="•"/>
            </a:pPr>
            <a:r>
              <a:rPr lang="en-US" sz="2800" b="1" dirty="0">
                <a:cs typeface="Times New Roman" panose="02020603050405020304" pitchFamily="18" charset="0"/>
              </a:rPr>
              <a:t>Make the appointment for specific disease to that specific doctor.</a:t>
            </a:r>
          </a:p>
          <a:p>
            <a:pPr marL="457200" indent="-457200">
              <a:buFont typeface="Arial" panose="020B0604020202020204" pitchFamily="34" charset="0"/>
              <a:buChar char="•"/>
            </a:pPr>
            <a:r>
              <a:rPr lang="en-US" sz="2800" b="1" dirty="0">
                <a:cs typeface="Times New Roman" panose="02020603050405020304" pitchFamily="18" charset="0"/>
              </a:rPr>
              <a:t>Doctor will receive real time data of regular patients for their better cure.</a:t>
            </a:r>
          </a:p>
          <a:p>
            <a:pPr marL="457200" indent="-457200">
              <a:buFont typeface="Arial" panose="020B0604020202020204" pitchFamily="34" charset="0"/>
              <a:buChar char="•"/>
            </a:pPr>
            <a:r>
              <a:rPr lang="en-US" sz="2800" b="1" dirty="0">
                <a:cs typeface="Times New Roman" panose="02020603050405020304" pitchFamily="18" charset="0"/>
              </a:rPr>
              <a:t>Voice based appointment should be fitted like google assistant, alexa for taking appointment.</a:t>
            </a:r>
          </a:p>
        </p:txBody>
      </p:sp>
      <p:sp>
        <p:nvSpPr>
          <p:cNvPr id="11" name="TextBox 10">
            <a:extLst>
              <a:ext uri="{FF2B5EF4-FFF2-40B4-BE49-F238E27FC236}">
                <a16:creationId xmlns:a16="http://schemas.microsoft.com/office/drawing/2014/main" id="{E59EEA75-72B3-ABB6-542D-E8CB1517DEAB}"/>
              </a:ext>
            </a:extLst>
          </p:cNvPr>
          <p:cNvSpPr txBox="1"/>
          <p:nvPr/>
        </p:nvSpPr>
        <p:spPr>
          <a:xfrm>
            <a:off x="12625492" y="2005988"/>
            <a:ext cx="7453512" cy="3539430"/>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Doctor will receive real time data of regular patients for their better cure.</a:t>
            </a:r>
          </a:p>
          <a:p>
            <a:pPr marL="457200" indent="-457200">
              <a:buFont typeface="Arial" panose="020B0604020202020204" pitchFamily="34" charset="0"/>
              <a:buChar char="•"/>
            </a:pPr>
            <a:r>
              <a:rPr lang="en-US" sz="2800" b="1" dirty="0">
                <a:cs typeface="Times New Roman" panose="02020603050405020304" pitchFamily="18" charset="0"/>
              </a:rPr>
              <a:t>Virtual AI based doctor can be made for cure patient online.</a:t>
            </a:r>
          </a:p>
          <a:p>
            <a:pPr marL="457200" indent="-457200">
              <a:buFont typeface="Arial" panose="020B0604020202020204" pitchFamily="34" charset="0"/>
              <a:buChar char="•"/>
            </a:pPr>
            <a:r>
              <a:rPr lang="en-US" sz="2800" b="1" dirty="0">
                <a:cs typeface="Times New Roman" panose="02020603050405020304" pitchFamily="18" charset="0"/>
              </a:rPr>
              <a:t>Emergency cases can be booking online and then the hospital staff will come at home , no need to go for hospital.</a:t>
            </a:r>
          </a:p>
        </p:txBody>
      </p:sp>
    </p:spTree>
    <p:extLst>
      <p:ext uri="{BB962C8B-B14F-4D97-AF65-F5344CB8AC3E}">
        <p14:creationId xmlns:p14="http://schemas.microsoft.com/office/powerpoint/2010/main" val="214799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D4E79-2F38-1835-313C-5A1FAAF0E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645AB-7464-B32C-B3F3-9980411D8B78}"/>
              </a:ext>
            </a:extLst>
          </p:cNvPr>
          <p:cNvSpPr>
            <a:spLocks noGrp="1"/>
          </p:cNvSpPr>
          <p:nvPr>
            <p:ph type="title"/>
          </p:nvPr>
        </p:nvSpPr>
        <p:spPr>
          <a:xfrm>
            <a:off x="1526751" y="330648"/>
            <a:ext cx="4889289" cy="776377"/>
          </a:xfrm>
        </p:spPr>
        <p:txBody>
          <a:bodyPr/>
          <a:lstStyle/>
          <a:p>
            <a:r>
              <a:rPr lang="en-IN" b="1" dirty="0"/>
              <a:t>Future Scope :- </a:t>
            </a:r>
          </a:p>
        </p:txBody>
      </p:sp>
      <p:sp>
        <p:nvSpPr>
          <p:cNvPr id="5" name="Slide Number Placeholder 4">
            <a:extLst>
              <a:ext uri="{FF2B5EF4-FFF2-40B4-BE49-F238E27FC236}">
                <a16:creationId xmlns:a16="http://schemas.microsoft.com/office/drawing/2014/main" id="{A93BB825-885C-DF89-F4A9-39BAFE674766}"/>
              </a:ext>
            </a:extLst>
          </p:cNvPr>
          <p:cNvSpPr>
            <a:spLocks noGrp="1"/>
          </p:cNvSpPr>
          <p:nvPr>
            <p:ph type="sldNum" sz="quarter" idx="12"/>
          </p:nvPr>
        </p:nvSpPr>
        <p:spPr/>
        <p:txBody>
          <a:bodyPr/>
          <a:lstStyle/>
          <a:p>
            <a:fld id="{19B51A1E-902D-48AF-9020-955120F399B6}" type="slidenum">
              <a:rPr lang="en-US" noProof="0" smtClean="0"/>
              <a:pPr/>
              <a:t>9</a:t>
            </a:fld>
            <a:endParaRPr lang="en-US" noProof="0" dirty="0"/>
          </a:p>
        </p:txBody>
      </p:sp>
      <p:pic>
        <p:nvPicPr>
          <p:cNvPr id="3" name="Picture 2">
            <a:extLst>
              <a:ext uri="{FF2B5EF4-FFF2-40B4-BE49-F238E27FC236}">
                <a16:creationId xmlns:a16="http://schemas.microsoft.com/office/drawing/2014/main" id="{90660BA7-3FC0-9A38-AFD4-E5489DF93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1512" cy="776377"/>
          </a:xfrm>
          <a:prstGeom prst="rect">
            <a:avLst/>
          </a:prstGeom>
        </p:spPr>
      </p:pic>
      <p:pic>
        <p:nvPicPr>
          <p:cNvPr id="4" name="Picture 3">
            <a:extLst>
              <a:ext uri="{FF2B5EF4-FFF2-40B4-BE49-F238E27FC236}">
                <a16:creationId xmlns:a16="http://schemas.microsoft.com/office/drawing/2014/main" id="{E7D015DC-B8EC-0B82-B590-5774832CA3A2}"/>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9039482" y="0"/>
            <a:ext cx="3152518" cy="603849"/>
          </a:xfrm>
          <a:prstGeom prst="rect">
            <a:avLst/>
          </a:prstGeom>
        </p:spPr>
      </p:pic>
      <p:sp>
        <p:nvSpPr>
          <p:cNvPr id="7" name="TextBox 6">
            <a:extLst>
              <a:ext uri="{FF2B5EF4-FFF2-40B4-BE49-F238E27FC236}">
                <a16:creationId xmlns:a16="http://schemas.microsoft.com/office/drawing/2014/main" id="{03E728DD-E830-60DA-1E5A-FE112AAE4E76}"/>
              </a:ext>
            </a:extLst>
          </p:cNvPr>
          <p:cNvSpPr txBox="1"/>
          <p:nvPr/>
        </p:nvSpPr>
        <p:spPr>
          <a:xfrm>
            <a:off x="-117987" y="6274062"/>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9" name="TextBox 8">
            <a:extLst>
              <a:ext uri="{FF2B5EF4-FFF2-40B4-BE49-F238E27FC236}">
                <a16:creationId xmlns:a16="http://schemas.microsoft.com/office/drawing/2014/main" id="{9537F42C-BC1D-D3D9-63B9-C7131AB87F85}"/>
              </a:ext>
            </a:extLst>
          </p:cNvPr>
          <p:cNvSpPr txBox="1"/>
          <p:nvPr/>
        </p:nvSpPr>
        <p:spPr>
          <a:xfrm>
            <a:off x="-128035" y="6336291"/>
            <a:ext cx="13568518" cy="646331"/>
          </a:xfrm>
          <a:prstGeom prst="rect">
            <a:avLst/>
          </a:prstGeom>
          <a:noFill/>
        </p:spPr>
        <p:txBody>
          <a:bodyPr wrap="square" rtlCol="0">
            <a:spAutoFit/>
          </a:bodyPr>
          <a:lstStyle/>
          <a:p>
            <a:r>
              <a:rPr lang="en-IN" dirty="0">
                <a:solidFill>
                  <a:schemeClr val="tx2">
                    <a:lumMod val="10000"/>
                  </a:schemeClr>
                </a:solidFill>
                <a:highlight>
                  <a:srgbClr val="000000"/>
                </a:highlight>
              </a:rPr>
              <a:t>                                                                                                                                                                                           …..</a:t>
            </a:r>
          </a:p>
          <a:p>
            <a:r>
              <a:rPr lang="en-IN" dirty="0">
                <a:solidFill>
                  <a:schemeClr val="tx2">
                    <a:lumMod val="10000"/>
                  </a:schemeClr>
                </a:solidFill>
                <a:highlight>
                  <a:srgbClr val="000000"/>
                </a:highlight>
              </a:rPr>
              <a:t>...………………………………………………………………………………………………………………………………………......</a:t>
            </a:r>
          </a:p>
        </p:txBody>
      </p:sp>
      <p:sp>
        <p:nvSpPr>
          <p:cNvPr id="14" name="TextBox 13">
            <a:extLst>
              <a:ext uri="{FF2B5EF4-FFF2-40B4-BE49-F238E27FC236}">
                <a16:creationId xmlns:a16="http://schemas.microsoft.com/office/drawing/2014/main" id="{9414A4B8-425C-6437-02BD-FEE184298B1D}"/>
              </a:ext>
            </a:extLst>
          </p:cNvPr>
          <p:cNvSpPr txBox="1"/>
          <p:nvPr/>
        </p:nvSpPr>
        <p:spPr>
          <a:xfrm>
            <a:off x="4823017" y="2013775"/>
            <a:ext cx="7453512" cy="3539430"/>
          </a:xfrm>
          <a:prstGeom prst="rect">
            <a:avLst/>
          </a:prstGeom>
          <a:noFill/>
        </p:spPr>
        <p:txBody>
          <a:bodyPr wrap="square" rtlCol="0">
            <a:spAutoFit/>
          </a:bodyPr>
          <a:lstStyle/>
          <a:p>
            <a:pPr marL="457200" indent="-457200">
              <a:buFont typeface="Arial" panose="020B0604020202020204" pitchFamily="34" charset="0"/>
              <a:buChar char="•"/>
            </a:pPr>
            <a:r>
              <a:rPr lang="en-US" sz="2800" b="1" dirty="0">
                <a:cs typeface="Times New Roman" panose="02020603050405020304" pitchFamily="18" charset="0"/>
              </a:rPr>
              <a:t>Doctor will receive real time data of regular patients for their better cure.</a:t>
            </a:r>
          </a:p>
          <a:p>
            <a:pPr marL="457200" indent="-457200">
              <a:buFont typeface="Arial" panose="020B0604020202020204" pitchFamily="34" charset="0"/>
              <a:buChar char="•"/>
            </a:pPr>
            <a:r>
              <a:rPr lang="en-US" sz="2800" b="1" dirty="0">
                <a:cs typeface="Times New Roman" panose="02020603050405020304" pitchFamily="18" charset="0"/>
              </a:rPr>
              <a:t>Virtual AI based doctor can be made for cure patient online.</a:t>
            </a:r>
          </a:p>
          <a:p>
            <a:pPr marL="457200" indent="-457200">
              <a:buFont typeface="Arial" panose="020B0604020202020204" pitchFamily="34" charset="0"/>
              <a:buChar char="•"/>
            </a:pPr>
            <a:r>
              <a:rPr lang="en-US" sz="2800" b="1" dirty="0">
                <a:cs typeface="Times New Roman" panose="02020603050405020304" pitchFamily="18" charset="0"/>
              </a:rPr>
              <a:t>Emergency cases can be booking online and then the hospital staff will come at home , no need to go for hospital.</a:t>
            </a:r>
          </a:p>
        </p:txBody>
      </p:sp>
      <p:pic>
        <p:nvPicPr>
          <p:cNvPr id="10" name="Picture 9">
            <a:extLst>
              <a:ext uri="{FF2B5EF4-FFF2-40B4-BE49-F238E27FC236}">
                <a16:creationId xmlns:a16="http://schemas.microsoft.com/office/drawing/2014/main" id="{315D96DB-5DAA-9D5C-935E-1D3CA08C19FB}"/>
              </a:ext>
            </a:extLst>
          </p:cNvPr>
          <p:cNvPicPr>
            <a:picLocks noChangeAspect="1"/>
          </p:cNvPicPr>
          <p:nvPr/>
        </p:nvPicPr>
        <p:blipFill>
          <a:blip r:embed="rId4"/>
          <a:stretch>
            <a:fillRect/>
          </a:stretch>
        </p:blipFill>
        <p:spPr>
          <a:xfrm>
            <a:off x="370756" y="1987905"/>
            <a:ext cx="3955509" cy="3955509"/>
          </a:xfrm>
          <a:prstGeom prst="rect">
            <a:avLst/>
          </a:prstGeom>
        </p:spPr>
      </p:pic>
      <p:pic>
        <p:nvPicPr>
          <p:cNvPr id="13" name="Picture 12">
            <a:extLst>
              <a:ext uri="{FF2B5EF4-FFF2-40B4-BE49-F238E27FC236}">
                <a16:creationId xmlns:a16="http://schemas.microsoft.com/office/drawing/2014/main" id="{74AF9CA1-2095-51A7-ADCC-4E9FF0DD7C36}"/>
              </a:ext>
            </a:extLst>
          </p:cNvPr>
          <p:cNvPicPr>
            <a:picLocks noChangeAspect="1"/>
          </p:cNvPicPr>
          <p:nvPr/>
        </p:nvPicPr>
        <p:blipFill>
          <a:blip r:embed="rId5">
            <a:alphaModFix amt="65000"/>
          </a:blip>
          <a:srcRect l="8347" r="5458"/>
          <a:stretch/>
        </p:blipFill>
        <p:spPr>
          <a:xfrm>
            <a:off x="12773281" y="1801195"/>
            <a:ext cx="4236720" cy="3255609"/>
          </a:xfrm>
          <a:prstGeom prst="rect">
            <a:avLst/>
          </a:prstGeom>
        </p:spPr>
      </p:pic>
      <p:sp>
        <p:nvSpPr>
          <p:cNvPr id="15" name="Title 3">
            <a:extLst>
              <a:ext uri="{FF2B5EF4-FFF2-40B4-BE49-F238E27FC236}">
                <a16:creationId xmlns:a16="http://schemas.microsoft.com/office/drawing/2014/main" id="{A034ECBF-52F9-4224-CBDC-4A3F0431AD2D}"/>
              </a:ext>
            </a:extLst>
          </p:cNvPr>
          <p:cNvSpPr txBox="1">
            <a:spLocks/>
          </p:cNvSpPr>
          <p:nvPr/>
        </p:nvSpPr>
        <p:spPr>
          <a:xfrm>
            <a:off x="2249635" y="-3672641"/>
            <a:ext cx="6682015" cy="3081381"/>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9600" b="1">
                <a:latin typeface="+mn-lt"/>
                <a:cs typeface="Times New Roman" panose="02020603050405020304" pitchFamily="18" charset="0"/>
              </a:rPr>
              <a:t>Thank You</a:t>
            </a:r>
            <a:r>
              <a:rPr lang="en-IN" sz="9600" b="1">
                <a:latin typeface="+mn-lt"/>
              </a:rPr>
              <a:t>…</a:t>
            </a:r>
            <a:endParaRPr lang="en-IN" sz="9600" b="1" dirty="0">
              <a:latin typeface="+mn-lt"/>
            </a:endParaRPr>
          </a:p>
        </p:txBody>
      </p:sp>
    </p:spTree>
    <p:extLst>
      <p:ext uri="{BB962C8B-B14F-4D97-AF65-F5344CB8AC3E}">
        <p14:creationId xmlns:p14="http://schemas.microsoft.com/office/powerpoint/2010/main" val="4673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2.xml><?xml version="1.0" encoding="utf-8"?>
<ds:datastoreItem xmlns:ds="http://schemas.openxmlformats.org/officeDocument/2006/customXml" ds:itemID="{1C245E38-7A2C-4D38-96FA-24EAC5F220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A1_22_HOSPITAL_WEBSITE</Template>
  <TotalTime>166</TotalTime>
  <Words>957</Words>
  <Application>Microsoft Office PowerPoint</Application>
  <PresentationFormat>Widescreen</PresentationFormat>
  <Paragraphs>148</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vt:lpstr>
      <vt:lpstr>Times New Roman</vt:lpstr>
      <vt:lpstr>Wingdings</vt:lpstr>
      <vt:lpstr>Wingdings 3</vt:lpstr>
      <vt:lpstr>Ion</vt:lpstr>
      <vt:lpstr>HOSPITAL WEBSITE</vt:lpstr>
      <vt:lpstr>HOSPITAL WEBSITE</vt:lpstr>
      <vt:lpstr>PowerPoint Presentation</vt:lpstr>
      <vt:lpstr>PowerPoint Presentation</vt:lpstr>
      <vt:lpstr>INTRODUCTION :-</vt:lpstr>
      <vt:lpstr>Functionalities</vt:lpstr>
      <vt:lpstr>Merits :- </vt:lpstr>
      <vt:lpstr>Demerits :- </vt:lpstr>
      <vt:lpstr>Future Scope :-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Daksh Satasiya</dc:creator>
  <cp:lastModifiedBy>Daksh Satasiya</cp:lastModifiedBy>
  <cp:revision>1</cp:revision>
  <dcterms:created xsi:type="dcterms:W3CDTF">2025-08-19T05:49:06Z</dcterms:created>
  <dcterms:modified xsi:type="dcterms:W3CDTF">2025-08-21T15:47:58Z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